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aleway"/>
      <p:regular r:id="rId34"/>
      <p:bold r:id="rId35"/>
      <p:italic r:id="rId36"/>
      <p:boldItalic r:id="rId37"/>
    </p:embeddedFont>
    <p:embeddedFont>
      <p:font typeface="Chivo Mono"/>
      <p:regular r:id="rId38"/>
      <p:bold r:id="rId39"/>
      <p:italic r:id="rId40"/>
      <p:boldItalic r:id="rId41"/>
    </p:embeddedFont>
    <p:embeddedFont>
      <p:font typeface="Helvetica Neue"/>
      <p:regular r:id="rId42"/>
      <p:bold r:id="rId43"/>
      <p:italic r:id="rId44"/>
      <p:boldItalic r:id="rId45"/>
    </p:embeddedFont>
    <p:embeddedFont>
      <p:font typeface="Inter T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iVEjJMJM2rTRJV6oDwDwY+c457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hivoMono-italic.fntdata"/><Relationship Id="rId42" Type="http://schemas.openxmlformats.org/officeDocument/2006/relationships/font" Target="fonts/HelveticaNeue-regular.fntdata"/><Relationship Id="rId41" Type="http://schemas.openxmlformats.org/officeDocument/2006/relationships/font" Target="fonts/ChivoMono-boldItalic.fntdata"/><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InterTight-regular.fntdata"/><Relationship Id="rId45"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nterTight-italic.fntdata"/><Relationship Id="rId47" Type="http://schemas.openxmlformats.org/officeDocument/2006/relationships/font" Target="fonts/InterTight-bold.fntdata"/><Relationship Id="rId49" Type="http://schemas.openxmlformats.org/officeDocument/2006/relationships/font" Target="fonts/InterT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ChivoMono-bold.fntdata"/><Relationship Id="rId38" Type="http://schemas.openxmlformats.org/officeDocument/2006/relationships/font" Target="fonts/ChivoMon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9" name="Google Shape;20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2db875b2d1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4" name="Google Shape;2134;g2db875b2d18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7" name="Google Shape;214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Για την επιτυχή υλοποίηση ενός Εθνικού Ηλεκτρονικού Ιατρικού Φακέλου (ΗΙΦ), υπάρχουν τρεις βασικές προκλήσεις που πρέπει να αντιμετωπιστούν</a:t>
            </a:r>
            <a:endParaRPr/>
          </a:p>
          <a:p>
            <a:pPr indent="0" lvl="0" marL="0" rtl="0" algn="l">
              <a:lnSpc>
                <a:spcPct val="100000"/>
              </a:lnSpc>
              <a:spcBef>
                <a:spcPts val="0"/>
              </a:spcBef>
              <a:spcAft>
                <a:spcPts val="0"/>
              </a:spcAft>
              <a:buClr>
                <a:schemeClr val="dk1"/>
              </a:buClr>
              <a:buSzPts val="1100"/>
              <a:buFont typeface="Arial"/>
              <a:buNone/>
            </a:pPr>
            <a:r>
              <a:rPr lang="en"/>
              <a:t>. Πρώτον, η ανάγκη για συμμόρφωση με παγκόσμια αναγνωρισμένα πρότυπα διαλειτουργικότητας είναι κρίσιμη, καθώς η διαλειτουργικότητα μεταξύ των διαφορετικών συστημάτων ΗΙΦ που χρησιμοποιούνται στο Εθνικό Σύστημα Υγείας είναι η βάση για την επιτυχή υλοποίηση ενός ολοκληρωμένου ΗΙΦ</a:t>
            </a:r>
            <a:endParaRPr/>
          </a:p>
          <a:p>
            <a:pPr indent="0" lvl="0" marL="0" rtl="0" algn="l">
              <a:lnSpc>
                <a:spcPct val="100000"/>
              </a:lnSpc>
              <a:spcBef>
                <a:spcPts val="0"/>
              </a:spcBef>
              <a:spcAft>
                <a:spcPts val="0"/>
              </a:spcAft>
              <a:buClr>
                <a:schemeClr val="dk1"/>
              </a:buClr>
              <a:buSzPts val="1100"/>
              <a:buFont typeface="Arial"/>
              <a:buNone/>
            </a:pPr>
            <a:r>
              <a:rPr lang="en"/>
              <a:t>. Δεύτερον, η σημασία της εθνικής νομοθεσίας για την υλοποίηση του ΗΙΦ δεν πρέπει να υποτιμηθεί, καθώς η νομοθεσία πρέπει να υποστηρίζει και να ρυθμίζει την υλοποίηση του ΗΙΦ, διασφαλίζοντας ότι τα δεδομένα των ασθενών είναι ασφαλή και προστατευμένα</a:t>
            </a:r>
            <a:endParaRPr/>
          </a:p>
          <a:p>
            <a:pPr indent="0" lvl="0" marL="0" rtl="0" algn="l">
              <a:lnSpc>
                <a:spcPct val="100000"/>
              </a:lnSpc>
              <a:spcBef>
                <a:spcPts val="0"/>
              </a:spcBef>
              <a:spcAft>
                <a:spcPts val="0"/>
              </a:spcAft>
              <a:buClr>
                <a:schemeClr val="dk1"/>
              </a:buClr>
              <a:buSzPts val="1100"/>
              <a:buFont typeface="Arial"/>
              <a:buNone/>
            </a:pPr>
            <a:r>
              <a:rPr lang="en"/>
              <a:t>. Τρίτον, η διαμόρφωση κατάλληλων δομών διακυβέρνησης είναι ουσιαστική για τον συντονισμό των δραστηριοτήτων κάθε περίπτωσης χρήσης, καθώς η διακυβέρνηση πρέπει να είναι αποτελεσματική και να υποστηρίζει την υλοποίηση του ΗΙΦ</a:t>
            </a:r>
            <a:endParaRPr/>
          </a:p>
          <a:p>
            <a:pPr indent="0" lvl="0" marL="0" rtl="0" algn="l">
              <a:lnSpc>
                <a:spcPct val="100000"/>
              </a:lnSpc>
              <a:spcBef>
                <a:spcPts val="0"/>
              </a:spcBef>
              <a:spcAft>
                <a:spcPts val="0"/>
              </a:spcAft>
              <a:buClr>
                <a:schemeClr val="dk1"/>
              </a:buClr>
              <a:buSzPts val="1100"/>
              <a:buFont typeface="Arial"/>
              <a:buNone/>
            </a:pPr>
            <a:r>
              <a:rPr lang="en"/>
              <a:t>. Η επίτευξη αυτών των προκλήσεων είναι κρίσιμη για την επιτυχή υλοποίηση ενός Εθνικού ΗΙΦ που θα μπορέσει να βελτιώσει την ποιότητα των υπηρεσιών υγείας και να έχει θετική επίδραση στον τομέα της υγείας</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2db875b2d1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8" name="Google Shape;2158;g2db875b2d18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2db875b2d1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1" name="Google Shape;2171;g2db875b2d18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2db875b2d1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0" name="Google Shape;2180;g2db875b2d18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2db875b2d1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6" name="Google Shape;2186;g2db875b2d18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2db875b2d1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4" name="Google Shape;2194;g2db875b2d18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db875b2d1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3" name="Google Shape;2203;g2db875b2d18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Για την επιτυχή υλοποίηση ενός Εθνικού Ηλεκτρονικού Ιατρικού Φακέλου (ΗΙΦ), υπάρχουν τρεις βασικές προκλήσεις που πρέπει να αντιμετωπιστούν</a:t>
            </a:r>
            <a:endParaRPr/>
          </a:p>
          <a:p>
            <a:pPr indent="0" lvl="0" marL="0" rtl="0" algn="l">
              <a:lnSpc>
                <a:spcPct val="100000"/>
              </a:lnSpc>
              <a:spcBef>
                <a:spcPts val="0"/>
              </a:spcBef>
              <a:spcAft>
                <a:spcPts val="0"/>
              </a:spcAft>
              <a:buSzPts val="1100"/>
              <a:buNone/>
            </a:pPr>
            <a:r>
              <a:rPr lang="en"/>
              <a:t>. Πρώτον, η ανάγκη για συμμόρφωση με παγκόσμια αναγνωρισμένα πρότυπα διαλειτουργικότητας είναι κρίσιμη, καθώς η διαλειτουργικότητα μεταξύ των διαφορετικών συστημάτων ΗΙΦ που χρησιμοποιούνται στο Εθνικό Σύστημα Υγείας είναι η βάση για την επιτυχή υλοποίηση ενός ολοκληρωμένου ΗΙΦ</a:t>
            </a:r>
            <a:endParaRPr/>
          </a:p>
          <a:p>
            <a:pPr indent="0" lvl="0" marL="0" rtl="0" algn="l">
              <a:lnSpc>
                <a:spcPct val="100000"/>
              </a:lnSpc>
              <a:spcBef>
                <a:spcPts val="0"/>
              </a:spcBef>
              <a:spcAft>
                <a:spcPts val="0"/>
              </a:spcAft>
              <a:buSzPts val="1100"/>
              <a:buNone/>
            </a:pPr>
            <a:r>
              <a:rPr lang="en"/>
              <a:t>. Δεύτερον, η σημασία της εθνικής νομοθεσίας για την υλοποίηση του ΗΙΦ δεν πρέπει να υποτιμηθεί, καθώς η νομοθεσία πρέπει να υποστηρίζει και να ρυθμίζει την υλοποίηση του ΗΙΦ, διασφαλίζοντας ότι τα δεδομένα των ασθενών είναι ασφαλή και προστατευμένα</a:t>
            </a:r>
            <a:endParaRPr/>
          </a:p>
          <a:p>
            <a:pPr indent="0" lvl="0" marL="0" rtl="0" algn="l">
              <a:lnSpc>
                <a:spcPct val="100000"/>
              </a:lnSpc>
              <a:spcBef>
                <a:spcPts val="0"/>
              </a:spcBef>
              <a:spcAft>
                <a:spcPts val="0"/>
              </a:spcAft>
              <a:buSzPts val="1100"/>
              <a:buNone/>
            </a:pPr>
            <a:r>
              <a:rPr lang="en"/>
              <a:t>. Τρίτον, η διαμόρφωση κατάλληλων δομών διακυβέρνησης είναι ουσιαστική για τον συντονισμό των δραστηριοτήτων κάθε περίπτωσης χρήσης, καθώς η διακυβέρνηση πρέπει να είναι αποτελεσματική και να υποστηρίζει την υλοποίηση του ΗΙΦ</a:t>
            </a:r>
            <a:endParaRPr/>
          </a:p>
          <a:p>
            <a:pPr indent="0" lvl="0" marL="0" rtl="0" algn="l">
              <a:lnSpc>
                <a:spcPct val="100000"/>
              </a:lnSpc>
              <a:spcBef>
                <a:spcPts val="0"/>
              </a:spcBef>
              <a:spcAft>
                <a:spcPts val="0"/>
              </a:spcAft>
              <a:buSzPts val="1100"/>
              <a:buNone/>
            </a:pPr>
            <a:r>
              <a:rPr lang="en"/>
              <a:t>. Η επίτευξη αυτών των προκλήσεων είναι κρίσιμη για την επιτυχή υλοποίηση ενός Εθνικού ΗΙΦ που θα μπορέσει να βελτιώσει την ποιότητα των υπηρεσιών υγείας και να έχει θετική επίδραση στον τομέα της υγείας</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2db875b2d18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3" name="Google Shape;2213;g2db875b2d18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dece6a75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0" name="Google Shape;2220;g2dece6a75a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2" name="Google Shape;20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2dece6a75a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6" name="Google Shape;2226;g2dece6a75a1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2dece6a75a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2" name="Google Shape;2232;g2dece6a75a1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dece6a75a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8" name="Google Shape;2238;g2dece6a75a1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2dece6a75a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4" name="Google Shape;2244;g2dece6a75a1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2db875b2d1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0" name="Google Shape;2250;g2db875b2d18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2db875b2d1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7" name="Google Shape;2257;g2db875b2d1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2db875b2d1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0" name="Google Shape;2270;g2db875b2d18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Συμπερασματικά, ο Ηλεκτρονικός Ιατρικός Φάκελος (ΗΙΦ) αποτελεί ένα κρίσιμο εργαλείο για τη βελτίωση της ποιότητας των υπηρεσιών υγείας και την ενίσχυση του τομέα της υγείας</a:t>
            </a:r>
            <a:endParaRPr/>
          </a:p>
          <a:p>
            <a:pPr indent="0" lvl="0" marL="0" rtl="0" algn="l">
              <a:lnSpc>
                <a:spcPct val="100000"/>
              </a:lnSpc>
              <a:spcBef>
                <a:spcPts val="0"/>
              </a:spcBef>
              <a:spcAft>
                <a:spcPts val="0"/>
              </a:spcAft>
              <a:buClr>
                <a:schemeClr val="dk1"/>
              </a:buClr>
              <a:buSzPts val="1100"/>
              <a:buFont typeface="Arial"/>
              <a:buNone/>
            </a:pPr>
            <a:r>
              <a:rPr lang="en"/>
              <a:t>. Μέσω της ψηφιοποίησης και της ηλεκτρονικής διαχείρισης των ιατρικών δεδομένων, ο ΗΙΦ παρέχει στους επαγγελματίες υγείας άμεση πρόσβαση σε ολοκληρωμένες πληροφορίες, επιτρέποντάς τους να λαμβάνουν τεκμηριωμένες αποφάσεις για την παροχή αποτελεσματικών και ασφαλών υπηρεσιών υγείας</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rPr lang="en"/>
              <a:t>Ωστόσο, η υλοποίηση ενός εθνικού ΗΙΦ αντιμετωπίζει προκλήσεις, όπως η ανάγκη για συμμόρφωση με παγκόσμια αναγνωρισμένα πρότυπα διαλειτουργικότητας, η σημασία της εθνικής νομοθεσίας και η διαμόρφωση κατάλληλων δομών διακυβέρνησης</a:t>
            </a:r>
            <a:endParaRPr/>
          </a:p>
          <a:p>
            <a:pPr indent="0" lvl="0" marL="0" rtl="0" algn="l">
              <a:lnSpc>
                <a:spcPct val="100000"/>
              </a:lnSpc>
              <a:spcBef>
                <a:spcPts val="0"/>
              </a:spcBef>
              <a:spcAft>
                <a:spcPts val="0"/>
              </a:spcAft>
              <a:buClr>
                <a:schemeClr val="dk1"/>
              </a:buClr>
              <a:buSzPts val="1100"/>
              <a:buFont typeface="Arial"/>
              <a:buNone/>
            </a:pPr>
            <a:r>
              <a:rPr lang="en"/>
              <a:t>. Η διαλειτουργικότητα μεταξύ των διαφορετικών συστημάτων ΗΙΦ είναι κρίσιμη για την επιτυχή υλοποίηση ενός ολοκληρωμένου ΗΙΦ σε εθνικό επίπεδο</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rPr lang="en"/>
              <a:t>Συνοψίζοντας, η εφαρμογή ενός εθνικού ΗΙΦ έχει τη δυναμική να μετασχηματίσει τον τομέα της υγείας, προσφέροντας βελτιωμένες υπηρεσίες υγείας στον πληθυσμό</a:t>
            </a:r>
            <a:endParaRPr/>
          </a:p>
          <a:p>
            <a:pPr indent="0" lvl="0" marL="0" rtl="0" algn="l">
              <a:lnSpc>
                <a:spcPct val="100000"/>
              </a:lnSpc>
              <a:spcBef>
                <a:spcPts val="0"/>
              </a:spcBef>
              <a:spcAft>
                <a:spcPts val="0"/>
              </a:spcAft>
              <a:buClr>
                <a:schemeClr val="dk1"/>
              </a:buClr>
              <a:buSzPts val="1100"/>
              <a:buFont typeface="Arial"/>
              <a:buNone/>
            </a:pPr>
            <a:r>
              <a:rPr lang="en"/>
              <a:t>. Ωστόσο, η επιτυχία του εγχειρήματος εξαρτάται από την αντιμετώπιση των προκλήσεων και την υιοθέτηση βέλτιστων πρακτικών, όπως η διαλειτουργικότητα και η συμμόρφωση με πρότυπα</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2dece6a75a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1" name="Google Shape;2281;g2dece6a75a1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2db875b2d1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7" name="Google Shape;2287;g2db875b2d18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3" name="Google Shape;229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9" name="Google Shape;20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2dc4a86ed9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2" name="Google Shape;2072;g2dc4a86ed9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Η παρούσα μελέτη αναλύει την αναγκαιότητα του ψηφιακού μετασχηματισμού και της διαλειτουργικότητας στα συστήματα υγείας, εστιάζοντας στην αλληλεπίδραση μεταξύ των κύριων εμπλεκομένων: ασθενείς, επαγγελματίες υγείας, φαρμακεία, διαγνωστικά κέντρα, νοσοκομεία και ερευνητικά ιδρύματα</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Ο ψηφιακός μετασχηματισμός στον τομέα της υγείας είναι ζωτικής σημασίας, καθώς επιτρέπει την αποτελεσματικότερη διαχείριση και ανταλλαγή ιατρικών δεδομένων μεταξύ όλων των εμπλεκόμενων μερών</a:t>
            </a:r>
            <a:endParaRPr/>
          </a:p>
          <a:p>
            <a:pPr indent="0" lvl="0" marL="0" rtl="0" algn="l">
              <a:spcBef>
                <a:spcPts val="0"/>
              </a:spcBef>
              <a:spcAft>
                <a:spcPts val="0"/>
              </a:spcAft>
              <a:buClr>
                <a:schemeClr val="dk1"/>
              </a:buClr>
              <a:buSzPts val="1100"/>
              <a:buFont typeface="Arial"/>
              <a:buNone/>
            </a:pPr>
            <a:r>
              <a:rPr lang="en"/>
              <a:t>Η διαλειτουργικότητα των συστημάτων υγείας είναι απαραίτητη για την παροχή ολοκληρωμένης και αποτελεσματικής περίθαλψης στους ασθενείς</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Η αλληλεπίδραση μεταξύ των επαγγελματιών υγείας, των ασθενών, των φαρμακείων, των διαγνωστικών κέντρων, των νοσοκομείων και των ερευνητικών ιδρυμάτων είναι καθοριστικής σημασίας για την επίτευξη των στόχων του ψηφιακού μετασχηματισμού</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n"/>
              <a:t>Μόνο μέσω της συνεργασίας και της ανταλλαγής δεδομένων μεταξύ όλων των εμπλεκόμενων φορέων, μπορεί να επιτευχθεί ένα αποτελεσματικό και βιώσιμο σύστημα υγειονομικής περίθαλψης</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9" name="Google Shape;20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Ο Ηλεκτρονικός Ιατρικός Φάκελος (ΗΙΦ) είναι ένα ψηφιακό σύστημα που επιτρέπει την ηλεκτρονική καταγραφή, αποθήκευση, επεξεργασία και ανταλλαγή ιατρικών πληροφοριών ενός ασθενούς</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Ο σκοπός του ΗΙΦ είναι να παρέχει στους επαγγελματίες υγείας έγκαιρη και ακριβή πρόσβαση σε ιατρικά δεδομένα, ώστε να μπορούν να λαμβάνουν τεκμηριωμένες αποφάσεις για την περίθαλψη των ασθενών</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rPr lang="en"/>
              <a:t>Τα οφέλη του ΗΙΦ περιλαμβάνουν:</a:t>
            </a:r>
            <a:endParaRPr/>
          </a:p>
          <a:p>
            <a:pPr indent="0" lvl="0" marL="0" rtl="0" algn="l">
              <a:lnSpc>
                <a:spcPct val="100000"/>
              </a:lnSpc>
              <a:spcBef>
                <a:spcPts val="0"/>
              </a:spcBef>
              <a:spcAft>
                <a:spcPts val="0"/>
              </a:spcAft>
              <a:buClr>
                <a:schemeClr val="dk1"/>
              </a:buClr>
              <a:buSzPts val="1100"/>
              <a:buFont typeface="Arial"/>
              <a:buNone/>
            </a:pPr>
            <a:r>
              <a:rPr lang="en"/>
              <a:t>Βελτίωση της ποιότητας και της ασφάλειας της περίθαλψης</a:t>
            </a:r>
            <a:endParaRPr/>
          </a:p>
          <a:p>
            <a:pPr indent="0" lvl="0" marL="0" rtl="0" algn="l">
              <a:lnSpc>
                <a:spcPct val="100000"/>
              </a:lnSpc>
              <a:spcBef>
                <a:spcPts val="0"/>
              </a:spcBef>
              <a:spcAft>
                <a:spcPts val="0"/>
              </a:spcAft>
              <a:buClr>
                <a:schemeClr val="dk1"/>
              </a:buClr>
              <a:buSzPts val="1100"/>
              <a:buFont typeface="Arial"/>
              <a:buNone/>
            </a:pPr>
            <a:r>
              <a:rPr lang="en"/>
              <a:t>Μείωση των ιατρικών σφαλμάτων</a:t>
            </a:r>
            <a:endParaRPr/>
          </a:p>
          <a:p>
            <a:pPr indent="0" lvl="0" marL="0" rtl="0" algn="l">
              <a:lnSpc>
                <a:spcPct val="100000"/>
              </a:lnSpc>
              <a:spcBef>
                <a:spcPts val="0"/>
              </a:spcBef>
              <a:spcAft>
                <a:spcPts val="0"/>
              </a:spcAft>
              <a:buClr>
                <a:schemeClr val="dk1"/>
              </a:buClr>
              <a:buSzPts val="1100"/>
              <a:buFont typeface="Arial"/>
              <a:buNone/>
            </a:pPr>
            <a:r>
              <a:rPr lang="en"/>
              <a:t>Αποτελεσματικότερη επικοινωνία μεταξύ των επαγγελματιών υγείας</a:t>
            </a:r>
            <a:endParaRPr/>
          </a:p>
          <a:p>
            <a:pPr indent="0" lvl="0" marL="0" rtl="0" algn="l">
              <a:lnSpc>
                <a:spcPct val="100000"/>
              </a:lnSpc>
              <a:spcBef>
                <a:spcPts val="0"/>
              </a:spcBef>
              <a:spcAft>
                <a:spcPts val="0"/>
              </a:spcAft>
              <a:buSzPts val="1100"/>
              <a:buNone/>
            </a:pPr>
            <a:r>
              <a:rPr lang="en"/>
              <a:t>Καλύτερη παρακολούθηση της υγείας των ασθενών</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Ο ΗΙΦ μπορεί να βελτιώσει την ποιότητα των υπηρεσιών υγείας παρέχοντας:</a:t>
            </a:r>
            <a:endParaRPr/>
          </a:p>
          <a:p>
            <a:pPr indent="0" lvl="0" marL="0" rtl="0" algn="l">
              <a:lnSpc>
                <a:spcPct val="100000"/>
              </a:lnSpc>
              <a:spcBef>
                <a:spcPts val="0"/>
              </a:spcBef>
              <a:spcAft>
                <a:spcPts val="0"/>
              </a:spcAft>
              <a:buClr>
                <a:schemeClr val="dk1"/>
              </a:buClr>
              <a:buSzPts val="1100"/>
              <a:buFont typeface="Arial"/>
              <a:buNone/>
            </a:pPr>
            <a:r>
              <a:rPr lang="en"/>
              <a:t>Άμεση πρόσβαση σε ολοκληρωμένα ιατρικά δεδομένα</a:t>
            </a:r>
            <a:endParaRPr/>
          </a:p>
          <a:p>
            <a:pPr indent="0" lvl="0" marL="0" rtl="0" algn="l">
              <a:lnSpc>
                <a:spcPct val="100000"/>
              </a:lnSpc>
              <a:spcBef>
                <a:spcPts val="0"/>
              </a:spcBef>
              <a:spcAft>
                <a:spcPts val="0"/>
              </a:spcAft>
              <a:buClr>
                <a:schemeClr val="dk1"/>
              </a:buClr>
              <a:buSzPts val="1100"/>
              <a:buFont typeface="Arial"/>
              <a:buNone/>
            </a:pPr>
            <a:r>
              <a:rPr lang="en"/>
              <a:t>Υποστήριξη στη λήψη αποφάσεων με βάση τα δεδομένα</a:t>
            </a:r>
            <a:endParaRPr/>
          </a:p>
          <a:p>
            <a:pPr indent="0" lvl="0" marL="0" rtl="0" algn="l">
              <a:lnSpc>
                <a:spcPct val="100000"/>
              </a:lnSpc>
              <a:spcBef>
                <a:spcPts val="0"/>
              </a:spcBef>
              <a:spcAft>
                <a:spcPts val="0"/>
              </a:spcAft>
              <a:buClr>
                <a:schemeClr val="dk1"/>
              </a:buClr>
              <a:buSzPts val="1100"/>
              <a:buFont typeface="Arial"/>
              <a:buNone/>
            </a:pPr>
            <a:r>
              <a:rPr lang="en"/>
              <a:t>Καλύτερο συντονισμό της φροντίδας μεταξύ των παρόχων</a:t>
            </a:r>
            <a:endParaRPr/>
          </a:p>
          <a:p>
            <a:pPr indent="0" lvl="0" marL="0" rtl="0" algn="l">
              <a:lnSpc>
                <a:spcPct val="100000"/>
              </a:lnSpc>
              <a:spcBef>
                <a:spcPts val="0"/>
              </a:spcBef>
              <a:spcAft>
                <a:spcPts val="0"/>
              </a:spcAft>
              <a:buSzPts val="1100"/>
              <a:buNone/>
            </a:pPr>
            <a:r>
              <a:rPr lang="en"/>
              <a:t>Δυνατότητα παρακολούθησης της ποιότητας και της αποτελεσματικότητας της περίθαλψης</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2db875b2d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7" name="Google Shape;2087;g2db875b2d18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0" name="Google Shape;2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Στη διαφάνεια αυτή παρουσιάζουμε την προτεινόμενη μεθοδολογία για την εφαρμογή ενός εθνικού πλαισίου διαλειτουργικότητας στον τομέα της υγείας. Η χρήση ανοικτού λογισμικού αποτελεί κεντρικό στοιχείο αυτής της μεθοδολογίας. Η επιλογή ανοικτού λογισμικού μπορεί να ενισχύσει την αποτελεσματικότητα και την αξιοπιστία των υπηρεσιών υγείας. Μέσω της χρήσης ανοικτού λογισμικού, δημιουργείται ένα περιβάλλον που επιτρέπει την αποτελεσματική ανταλλαγή δεδομένων μεταξύ των διαφόρων φορέων του συστήματος υγείας, προσφέροντας έτσι βελτιωμένες υπηρεσίες και αξιόπιστη διαχείριση των πληροφοριών.</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Η διαλειτουργικότητα είναι ζωτικής σημασίας για την επιτυχία ενός Εθνικού Ηλεκτρονικού Ιατρικού Φακέλου (ΗΙΦ)</a:t>
            </a:r>
            <a:endParaRPr/>
          </a:p>
          <a:p>
            <a:pPr indent="0" lvl="0" marL="0" rtl="0" algn="l">
              <a:lnSpc>
                <a:spcPct val="100000"/>
              </a:lnSpc>
              <a:spcBef>
                <a:spcPts val="0"/>
              </a:spcBef>
              <a:spcAft>
                <a:spcPts val="0"/>
              </a:spcAft>
              <a:buClr>
                <a:schemeClr val="dk1"/>
              </a:buClr>
              <a:buSzPts val="1100"/>
              <a:buFont typeface="Arial"/>
              <a:buNone/>
            </a:pPr>
            <a:r>
              <a:rPr lang="en"/>
              <a:t>Χωρίς διαλειτουργικότητα μεταξύ των διαφορετικών συστημάτων ΗΙΦ που χρησιμοποιούνται στο Εθνικό Σύστημα Υγείας, η υλοποίηση ενός πραγματικά ολοκληρωμένου ΗΙΦ δεν είναι εφικτή</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Η εισαγωγή ενός συστήματος αξιολόγησης συμμόρφωσης της διαλειτουργικότητας στο σύστημα υγείας, αναμένεται να προωθήσει την υιοθέτηση και τις δοκιμές διαλειτουργικότητας των λύσεων ΗΙΦ σε σχέση με τα υπάρχοντα πρότυπα</a:t>
            </a:r>
            <a:endParaRPr/>
          </a:p>
          <a:p>
            <a:pPr indent="0" lvl="0" marL="0" rtl="0" algn="l">
              <a:lnSpc>
                <a:spcPct val="100000"/>
              </a:lnSpc>
              <a:spcBef>
                <a:spcPts val="0"/>
              </a:spcBef>
              <a:spcAft>
                <a:spcPts val="0"/>
              </a:spcAft>
              <a:buClr>
                <a:schemeClr val="dk1"/>
              </a:buClr>
              <a:buSzPts val="1100"/>
              <a:buFont typeface="Arial"/>
              <a:buNone/>
            </a:pPr>
            <a:r>
              <a:rPr lang="en"/>
              <a:t>. Αυτό θα διασφαλίσει ότι τα συστήματα ΗΙΦ μπορούν να επικοινωνούν και να ανταλλάσσουν δεδομένα με ασφάλεια και αποτελεσματικότητα, προωθώντας την υιοθέτηση ενός πραγματικά ενοποιημένου ΗΙΦ σε εθνικό επίπεδο</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2db875b2d1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0" name="Google Shape;2110;g2db875b2d18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3" name="Google Shape;2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Τα οφέλη του Ηλεκτρονικού Ιατρικού Φακέλου (ΗΙΦ) για την υγεία είναι πολυδιάστατα και ουσιαστικά για τη βελτίωση των υπηρεσιών υγείας</a:t>
            </a:r>
            <a:endParaRPr/>
          </a:p>
          <a:p>
            <a:pPr indent="0" lvl="0" marL="0" rtl="0" algn="l">
              <a:lnSpc>
                <a:spcPct val="100000"/>
              </a:lnSpc>
              <a:spcBef>
                <a:spcPts val="0"/>
              </a:spcBef>
              <a:spcAft>
                <a:spcPts val="0"/>
              </a:spcAft>
              <a:buClr>
                <a:schemeClr val="dk1"/>
              </a:buClr>
              <a:buSzPts val="1100"/>
              <a:buFont typeface="Arial"/>
              <a:buNone/>
            </a:pPr>
            <a:r>
              <a:rPr lang="en"/>
              <a:t>. Ο ΗΙΦ συμβάλλει στη βελτίωση της ποιότητας των υπηρεσιών υγείας, καθώς παρέχει στους επαγγελματίες υγείας άμεση πρόσβαση σε ολοκληρωμένα ιατρικά δεδομένα, επιτρέποντάς τους να λαμβάνουν τεκμηριωμένες αποφάσεις για την παροχή αποτελεσματικών και ασφαλών υπηρεσιών υγείας</a:t>
            </a:r>
            <a:endParaRPr/>
          </a:p>
          <a:p>
            <a:pPr indent="0" lvl="0" marL="0" rtl="0" algn="l">
              <a:lnSpc>
                <a:spcPct val="100000"/>
              </a:lnSpc>
              <a:spcBef>
                <a:spcPts val="0"/>
              </a:spcBef>
              <a:spcAft>
                <a:spcPts val="0"/>
              </a:spcAft>
              <a:buClr>
                <a:schemeClr val="dk1"/>
              </a:buClr>
              <a:buSzPts val="1100"/>
              <a:buFont typeface="Arial"/>
              <a:buNone/>
            </a:pPr>
            <a:r>
              <a:rPr lang="en"/>
              <a:t>. Επιπλέον, ο ΗΙΦ υποστηρίζει τις αποφάσεις των επαγγελματιών υγείας, προσφέροντάς τους ένα ολοκληρωμένο πλάνο φροντίδας για τους ασθενείς, ανεξάρτητα από το μοντέλο περίθαλψης που εφαρμόζεται</a:t>
            </a:r>
            <a:endParaRPr/>
          </a:p>
          <a:p>
            <a:pPr indent="0" lvl="0" marL="0" rtl="0" algn="l">
              <a:lnSpc>
                <a:spcPct val="100000"/>
              </a:lnSpc>
              <a:spcBef>
                <a:spcPts val="0"/>
              </a:spcBef>
              <a:spcAft>
                <a:spcPts val="0"/>
              </a:spcAft>
              <a:buClr>
                <a:schemeClr val="dk1"/>
              </a:buClr>
              <a:buSzPts val="1100"/>
              <a:buFont typeface="Arial"/>
              <a:buNone/>
            </a:pPr>
            <a:r>
              <a:rPr lang="en"/>
              <a:t>. Τέλος, ο ΗΙΦ μπορεί να έχει θετική επίδραση στον τομέα της υγείας, προωθώντας τη συντονισμένη φροντίδα, την αποτελεσματική διαχείριση των υπηρεσιών υγείας και την υποστήριξη της υγείας του πληθυσμού</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jp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42"/>
          <p:cNvGrpSpPr/>
          <p:nvPr/>
        </p:nvGrpSpPr>
        <p:grpSpPr>
          <a:xfrm>
            <a:off x="-6" y="0"/>
            <a:ext cx="9144002" cy="5143501"/>
            <a:chOff x="-6" y="0"/>
            <a:chExt cx="9144002" cy="5143501"/>
          </a:xfrm>
        </p:grpSpPr>
        <p:pic>
          <p:nvPicPr>
            <p:cNvPr id="10" name="Google Shape;10;p42"/>
            <p:cNvPicPr preferRelativeResize="0"/>
            <p:nvPr/>
          </p:nvPicPr>
          <p:blipFill rotWithShape="1">
            <a:blip r:embed="rId2">
              <a:alphaModFix amt="60000"/>
            </a:blip>
            <a:srcRect b="0" l="0" r="0" t="0"/>
            <a:stretch/>
          </p:blipFill>
          <p:spPr>
            <a:xfrm>
              <a:off x="-6" y="0"/>
              <a:ext cx="3428163" cy="5143501"/>
            </a:xfrm>
            <a:prstGeom prst="rect">
              <a:avLst/>
            </a:prstGeom>
            <a:noFill/>
            <a:ln>
              <a:noFill/>
            </a:ln>
          </p:spPr>
        </p:pic>
        <p:pic>
          <p:nvPicPr>
            <p:cNvPr id="11" name="Google Shape;11;p42"/>
            <p:cNvPicPr preferRelativeResize="0"/>
            <p:nvPr/>
          </p:nvPicPr>
          <p:blipFill rotWithShape="1">
            <a:blip r:embed="rId3">
              <a:alphaModFix amt="60000"/>
            </a:blip>
            <a:srcRect b="1716" l="0" r="0" t="1709"/>
            <a:stretch/>
          </p:blipFill>
          <p:spPr>
            <a:xfrm>
              <a:off x="5594150" y="0"/>
              <a:ext cx="3549846" cy="5143501"/>
            </a:xfrm>
            <a:prstGeom prst="rect">
              <a:avLst/>
            </a:prstGeom>
            <a:noFill/>
            <a:ln>
              <a:noFill/>
            </a:ln>
          </p:spPr>
        </p:pic>
      </p:grpSp>
      <p:grpSp>
        <p:nvGrpSpPr>
          <p:cNvPr id="12" name="Google Shape;12;p42"/>
          <p:cNvGrpSpPr/>
          <p:nvPr/>
        </p:nvGrpSpPr>
        <p:grpSpPr>
          <a:xfrm>
            <a:off x="103650" y="97463"/>
            <a:ext cx="8936700" cy="4948575"/>
            <a:chOff x="102900" y="102900"/>
            <a:chExt cx="8936700" cy="4948575"/>
          </a:xfrm>
        </p:grpSpPr>
        <p:sp>
          <p:nvSpPr>
            <p:cNvPr id="13" name="Google Shape;13;p42"/>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42"/>
            <p:cNvGrpSpPr/>
            <p:nvPr/>
          </p:nvGrpSpPr>
          <p:grpSpPr>
            <a:xfrm>
              <a:off x="8547631" y="104994"/>
              <a:ext cx="490500" cy="4202397"/>
              <a:chOff x="8547631" y="104994"/>
              <a:chExt cx="490500" cy="4202397"/>
            </a:xfrm>
          </p:grpSpPr>
          <p:sp>
            <p:nvSpPr>
              <p:cNvPr id="15" name="Google Shape;15;p42"/>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42"/>
              <p:cNvGrpSpPr/>
              <p:nvPr/>
            </p:nvGrpSpPr>
            <p:grpSpPr>
              <a:xfrm>
                <a:off x="8911825" y="1333191"/>
                <a:ext cx="126300" cy="2974200"/>
                <a:chOff x="8911825" y="595491"/>
                <a:chExt cx="126300" cy="2974200"/>
              </a:xfrm>
            </p:grpSpPr>
            <p:cxnSp>
              <p:nvCxnSpPr>
                <p:cNvPr id="17" name="Google Shape;17;p42"/>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8" name="Google Shape;18;p42"/>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9" name="Google Shape;19;p42"/>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20" name="Google Shape;20;p42"/>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21" name="Google Shape;21;p42"/>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22" name="Google Shape;22;p42"/>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23" name="Google Shape;23;p42"/>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24" name="Google Shape;24;p42"/>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25" name="Google Shape;25;p42"/>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26" name="Google Shape;26;p42"/>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27" name="Google Shape;27;p42"/>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28" name="Google Shape;28;p42"/>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29" name="Google Shape;29;p42"/>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30" name="Google Shape;30;p42"/>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31" name="Google Shape;31;p42"/>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32" name="Google Shape;32;p42"/>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33" name="Google Shape;33;p42"/>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34" name="Google Shape;34;p42"/>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35" name="Google Shape;35;p42"/>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36" name="Google Shape;36;p42"/>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37" name="Google Shape;37;p42"/>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38" name="Google Shape;38;p42"/>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39" name="Google Shape;39;p42"/>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40" name="Google Shape;40;p42"/>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41" name="Google Shape;41;p42"/>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42" name="Google Shape;42;p42"/>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43" name="Google Shape;43;p42"/>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44" name="Google Shape;44;p42"/>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45" name="Google Shape;45;p42"/>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46" name="Google Shape;46;p42"/>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47" name="Google Shape;47;p42"/>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48" name="Google Shape;48;p42"/>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49" name="Google Shape;49;p42"/>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50" name="Google Shape;50;p42"/>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51" name="Google Shape;51;p42"/>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52" name="Google Shape;52;p42"/>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53" name="Google Shape;53;p42"/>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54" name="Google Shape;54;p42"/>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55" name="Google Shape;55;p42"/>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56" name="Google Shape;56;p42"/>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57" name="Google Shape;57;p42"/>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58" name="Google Shape;58;p42"/>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59" name="Google Shape;59;p42"/>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60" name="Google Shape;60;p42"/>
            <p:cNvGrpSpPr/>
            <p:nvPr/>
          </p:nvGrpSpPr>
          <p:grpSpPr>
            <a:xfrm>
              <a:off x="161775" y="107475"/>
              <a:ext cx="8871325" cy="4944000"/>
              <a:chOff x="161775" y="107475"/>
              <a:chExt cx="8871325" cy="4944000"/>
            </a:xfrm>
          </p:grpSpPr>
          <p:cxnSp>
            <p:nvCxnSpPr>
              <p:cNvPr id="61" name="Google Shape;61;p42"/>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62" name="Google Shape;62;p42"/>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63" name="Google Shape;63;p42"/>
              <p:cNvGrpSpPr/>
              <p:nvPr/>
            </p:nvGrpSpPr>
            <p:grpSpPr>
              <a:xfrm>
                <a:off x="161775" y="177625"/>
                <a:ext cx="270000" cy="504225"/>
                <a:chOff x="161775" y="177625"/>
                <a:chExt cx="270000" cy="504225"/>
              </a:xfrm>
            </p:grpSpPr>
            <p:sp>
              <p:nvSpPr>
                <p:cNvPr id="64" name="Google Shape;64;p42"/>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67" name="Google Shape;67;p42"/>
          <p:cNvSpPr txBox="1"/>
          <p:nvPr>
            <p:ph type="ctrTitle"/>
          </p:nvPr>
        </p:nvSpPr>
        <p:spPr>
          <a:xfrm>
            <a:off x="1138950" y="1344425"/>
            <a:ext cx="6087600" cy="17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5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68" name="Google Shape;68;p42"/>
          <p:cNvSpPr txBox="1"/>
          <p:nvPr>
            <p:ph idx="1" type="subTitle"/>
          </p:nvPr>
        </p:nvSpPr>
        <p:spPr>
          <a:xfrm>
            <a:off x="5727050" y="3730975"/>
            <a:ext cx="2395200" cy="610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dk1"/>
        </a:solidFill>
      </p:bgPr>
    </p:bg>
    <p:spTree>
      <p:nvGrpSpPr>
        <p:cNvPr id="858" name="Shape 858"/>
        <p:cNvGrpSpPr/>
        <p:nvPr/>
      </p:nvGrpSpPr>
      <p:grpSpPr>
        <a:xfrm>
          <a:off x="0" y="0"/>
          <a:ext cx="0" cy="0"/>
          <a:chOff x="0" y="0"/>
          <a:chExt cx="0" cy="0"/>
        </a:xfrm>
      </p:grpSpPr>
      <p:grpSp>
        <p:nvGrpSpPr>
          <p:cNvPr id="859" name="Google Shape;859;p58"/>
          <p:cNvGrpSpPr/>
          <p:nvPr/>
        </p:nvGrpSpPr>
        <p:grpSpPr>
          <a:xfrm>
            <a:off x="0" y="0"/>
            <a:ext cx="9144000" cy="5143501"/>
            <a:chOff x="0" y="0"/>
            <a:chExt cx="9144000" cy="5143501"/>
          </a:xfrm>
        </p:grpSpPr>
        <p:pic>
          <p:nvPicPr>
            <p:cNvPr id="860" name="Google Shape;860;p58"/>
            <p:cNvPicPr preferRelativeResize="0"/>
            <p:nvPr/>
          </p:nvPicPr>
          <p:blipFill rotWithShape="1">
            <a:blip r:embed="rId2">
              <a:alphaModFix amt="40000"/>
            </a:blip>
            <a:srcRect b="18508" l="0" r="0" t="18509"/>
            <a:stretch/>
          </p:blipFill>
          <p:spPr>
            <a:xfrm flipH="1">
              <a:off x="0" y="0"/>
              <a:ext cx="5443101" cy="5143501"/>
            </a:xfrm>
            <a:prstGeom prst="rect">
              <a:avLst/>
            </a:prstGeom>
            <a:noFill/>
            <a:ln>
              <a:noFill/>
            </a:ln>
          </p:spPr>
        </p:pic>
        <p:pic>
          <p:nvPicPr>
            <p:cNvPr id="861" name="Google Shape;861;p58"/>
            <p:cNvPicPr preferRelativeResize="0"/>
            <p:nvPr/>
          </p:nvPicPr>
          <p:blipFill rotWithShape="1">
            <a:blip r:embed="rId3">
              <a:alphaModFix amt="40000"/>
            </a:blip>
            <a:srcRect b="9513" l="0" r="0" t="9514"/>
            <a:stretch/>
          </p:blipFill>
          <p:spPr>
            <a:xfrm flipH="1">
              <a:off x="4910050" y="0"/>
              <a:ext cx="4233950" cy="5143501"/>
            </a:xfrm>
            <a:prstGeom prst="rect">
              <a:avLst/>
            </a:prstGeom>
            <a:noFill/>
            <a:ln>
              <a:noFill/>
            </a:ln>
          </p:spPr>
        </p:pic>
      </p:grpSp>
      <p:sp>
        <p:nvSpPr>
          <p:cNvPr id="862" name="Google Shape;862;p58"/>
          <p:cNvSpPr txBox="1"/>
          <p:nvPr>
            <p:ph type="ctrTitle"/>
          </p:nvPr>
        </p:nvSpPr>
        <p:spPr>
          <a:xfrm>
            <a:off x="1144075" y="669825"/>
            <a:ext cx="3272400" cy="99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63" name="Google Shape;863;p58"/>
          <p:cNvSpPr txBox="1"/>
          <p:nvPr>
            <p:ph idx="1" type="subTitle"/>
          </p:nvPr>
        </p:nvSpPr>
        <p:spPr>
          <a:xfrm>
            <a:off x="1144075" y="1628350"/>
            <a:ext cx="3272400" cy="10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sz="14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grpSp>
        <p:nvGrpSpPr>
          <p:cNvPr id="864" name="Google Shape;864;p58"/>
          <p:cNvGrpSpPr/>
          <p:nvPr/>
        </p:nvGrpSpPr>
        <p:grpSpPr>
          <a:xfrm>
            <a:off x="103650" y="97463"/>
            <a:ext cx="8936700" cy="4948575"/>
            <a:chOff x="102900" y="102900"/>
            <a:chExt cx="8936700" cy="4948575"/>
          </a:xfrm>
        </p:grpSpPr>
        <p:sp>
          <p:nvSpPr>
            <p:cNvPr id="865" name="Google Shape;865;p58"/>
            <p:cNvSpPr/>
            <p:nvPr/>
          </p:nvSpPr>
          <p:spPr>
            <a:xfrm>
              <a:off x="102900" y="102900"/>
              <a:ext cx="8936700" cy="4945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6" name="Google Shape;866;p58"/>
            <p:cNvGrpSpPr/>
            <p:nvPr/>
          </p:nvGrpSpPr>
          <p:grpSpPr>
            <a:xfrm>
              <a:off x="854100" y="4826057"/>
              <a:ext cx="7435800" cy="126300"/>
              <a:chOff x="1030950" y="4734716"/>
              <a:chExt cx="7435800" cy="126300"/>
            </a:xfrm>
          </p:grpSpPr>
          <p:grpSp>
            <p:nvGrpSpPr>
              <p:cNvPr id="867" name="Google Shape;867;p58"/>
              <p:cNvGrpSpPr/>
              <p:nvPr/>
            </p:nvGrpSpPr>
            <p:grpSpPr>
              <a:xfrm rot="5400000">
                <a:off x="6916500" y="3310766"/>
                <a:ext cx="126300" cy="2974200"/>
                <a:chOff x="8911825" y="595491"/>
                <a:chExt cx="126300" cy="2974200"/>
              </a:xfrm>
            </p:grpSpPr>
            <p:cxnSp>
              <p:nvCxnSpPr>
                <p:cNvPr id="868" name="Google Shape;868;p58"/>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869" name="Google Shape;869;p58"/>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870" name="Google Shape;870;p58"/>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871" name="Google Shape;871;p58"/>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872" name="Google Shape;872;p58"/>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873" name="Google Shape;873;p58"/>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874" name="Google Shape;874;p58"/>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875" name="Google Shape;875;p58"/>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876" name="Google Shape;876;p58"/>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877" name="Google Shape;877;p58"/>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878" name="Google Shape;878;p58"/>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879" name="Google Shape;879;p58"/>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880" name="Google Shape;880;p58"/>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881" name="Google Shape;881;p58"/>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882" name="Google Shape;882;p58"/>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883" name="Google Shape;883;p58"/>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884" name="Google Shape;884;p58"/>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885" name="Google Shape;885;p58"/>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886" name="Google Shape;886;p58"/>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887" name="Google Shape;887;p58"/>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888" name="Google Shape;888;p58"/>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889" name="Google Shape;889;p58"/>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890" name="Google Shape;890;p58"/>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891" name="Google Shape;891;p58"/>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892" name="Google Shape;892;p58"/>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893" name="Google Shape;893;p58"/>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894" name="Google Shape;894;p58"/>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895" name="Google Shape;895;p58"/>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896" name="Google Shape;896;p58"/>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897" name="Google Shape;897;p58"/>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898" name="Google Shape;898;p58"/>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899" name="Google Shape;899;p58"/>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900" name="Google Shape;900;p58"/>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901" name="Google Shape;901;p58"/>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902" name="Google Shape;902;p58"/>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903" name="Google Shape;903;p58"/>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904" name="Google Shape;904;p58"/>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905" name="Google Shape;905;p58"/>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906" name="Google Shape;906;p58"/>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907" name="Google Shape;907;p58"/>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908" name="Google Shape;908;p58"/>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909" name="Google Shape;909;p58"/>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910" name="Google Shape;910;p58"/>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cxnSp>
            <p:nvCxnSpPr>
              <p:cNvPr id="911" name="Google Shape;911;p58"/>
              <p:cNvCxnSpPr/>
              <p:nvPr/>
            </p:nvCxnSpPr>
            <p:spPr>
              <a:xfrm rot="-5400000">
                <a:off x="245520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12" name="Google Shape;912;p58"/>
              <p:cNvCxnSpPr/>
              <p:nvPr/>
            </p:nvCxnSpPr>
            <p:spPr>
              <a:xfrm rot="-5400000">
                <a:off x="24141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13" name="Google Shape;913;p58"/>
              <p:cNvCxnSpPr/>
              <p:nvPr/>
            </p:nvCxnSpPr>
            <p:spPr>
              <a:xfrm rot="-5400000">
                <a:off x="23068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14" name="Google Shape;914;p58"/>
              <p:cNvCxnSpPr/>
              <p:nvPr/>
            </p:nvCxnSpPr>
            <p:spPr>
              <a:xfrm rot="-5400000">
                <a:off x="22658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15" name="Google Shape;915;p58"/>
              <p:cNvCxnSpPr/>
              <p:nvPr/>
            </p:nvCxnSpPr>
            <p:spPr>
              <a:xfrm rot="-5400000">
                <a:off x="21585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16" name="Google Shape;916;p58"/>
              <p:cNvCxnSpPr/>
              <p:nvPr/>
            </p:nvCxnSpPr>
            <p:spPr>
              <a:xfrm rot="-5400000">
                <a:off x="21175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17" name="Google Shape;917;p58"/>
              <p:cNvCxnSpPr/>
              <p:nvPr/>
            </p:nvCxnSpPr>
            <p:spPr>
              <a:xfrm rot="-5400000">
                <a:off x="20102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18" name="Google Shape;918;p58"/>
              <p:cNvCxnSpPr/>
              <p:nvPr/>
            </p:nvCxnSpPr>
            <p:spPr>
              <a:xfrm rot="-5400000">
                <a:off x="19692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19" name="Google Shape;919;p58"/>
              <p:cNvCxnSpPr/>
              <p:nvPr/>
            </p:nvCxnSpPr>
            <p:spPr>
              <a:xfrm rot="-5400000">
                <a:off x="18618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20" name="Google Shape;920;p58"/>
              <p:cNvCxnSpPr/>
              <p:nvPr/>
            </p:nvCxnSpPr>
            <p:spPr>
              <a:xfrm rot="-5400000">
                <a:off x="18208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21" name="Google Shape;921;p58"/>
              <p:cNvCxnSpPr/>
              <p:nvPr/>
            </p:nvCxnSpPr>
            <p:spPr>
              <a:xfrm rot="-5400000">
                <a:off x="17135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22" name="Google Shape;922;p58"/>
              <p:cNvCxnSpPr/>
              <p:nvPr/>
            </p:nvCxnSpPr>
            <p:spPr>
              <a:xfrm rot="-5400000">
                <a:off x="16725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23" name="Google Shape;923;p58"/>
              <p:cNvCxnSpPr/>
              <p:nvPr/>
            </p:nvCxnSpPr>
            <p:spPr>
              <a:xfrm rot="-5400000">
                <a:off x="15652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24" name="Google Shape;924;p58"/>
              <p:cNvCxnSpPr/>
              <p:nvPr/>
            </p:nvCxnSpPr>
            <p:spPr>
              <a:xfrm rot="-5400000">
                <a:off x="15242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25" name="Google Shape;925;p58"/>
              <p:cNvCxnSpPr/>
              <p:nvPr/>
            </p:nvCxnSpPr>
            <p:spPr>
              <a:xfrm rot="-5400000">
                <a:off x="14169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26" name="Google Shape;926;p58"/>
              <p:cNvCxnSpPr/>
              <p:nvPr/>
            </p:nvCxnSpPr>
            <p:spPr>
              <a:xfrm rot="-5400000">
                <a:off x="13759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27" name="Google Shape;927;p58"/>
              <p:cNvCxnSpPr/>
              <p:nvPr/>
            </p:nvCxnSpPr>
            <p:spPr>
              <a:xfrm rot="-5400000">
                <a:off x="12685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28" name="Google Shape;928;p58"/>
              <p:cNvCxnSpPr/>
              <p:nvPr/>
            </p:nvCxnSpPr>
            <p:spPr>
              <a:xfrm rot="-5400000">
                <a:off x="12275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29" name="Google Shape;929;p58"/>
              <p:cNvCxnSpPr/>
              <p:nvPr/>
            </p:nvCxnSpPr>
            <p:spPr>
              <a:xfrm rot="-5400000">
                <a:off x="11202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30" name="Google Shape;930;p58"/>
              <p:cNvCxnSpPr/>
              <p:nvPr/>
            </p:nvCxnSpPr>
            <p:spPr>
              <a:xfrm rot="-5400000">
                <a:off x="10792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31" name="Google Shape;931;p58"/>
              <p:cNvCxnSpPr/>
              <p:nvPr/>
            </p:nvCxnSpPr>
            <p:spPr>
              <a:xfrm rot="-5400000">
                <a:off x="9719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32" name="Google Shape;932;p58"/>
              <p:cNvCxnSpPr/>
              <p:nvPr/>
            </p:nvCxnSpPr>
            <p:spPr>
              <a:xfrm rot="10800000">
                <a:off x="1030950" y="4857037"/>
                <a:ext cx="4461600" cy="0"/>
              </a:xfrm>
              <a:prstGeom prst="straightConnector1">
                <a:avLst/>
              </a:prstGeom>
              <a:noFill/>
              <a:ln cap="flat" cmpd="sng" w="9525">
                <a:solidFill>
                  <a:schemeClr val="lt1"/>
                </a:solidFill>
                <a:prstDash val="solid"/>
                <a:round/>
                <a:headEnd len="sm" w="sm" type="none"/>
                <a:tailEnd len="sm" w="sm" type="none"/>
              </a:ln>
            </p:spPr>
          </p:cxnSp>
          <p:cxnSp>
            <p:nvCxnSpPr>
              <p:cNvPr id="933" name="Google Shape;933;p58"/>
              <p:cNvCxnSpPr/>
              <p:nvPr/>
            </p:nvCxnSpPr>
            <p:spPr>
              <a:xfrm rot="-5400000">
                <a:off x="53883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34" name="Google Shape;934;p58"/>
              <p:cNvCxnSpPr/>
              <p:nvPr/>
            </p:nvCxnSpPr>
            <p:spPr>
              <a:xfrm rot="-5400000">
                <a:off x="52810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35" name="Google Shape;935;p58"/>
              <p:cNvCxnSpPr/>
              <p:nvPr/>
            </p:nvCxnSpPr>
            <p:spPr>
              <a:xfrm rot="-5400000">
                <a:off x="52400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36" name="Google Shape;936;p58"/>
              <p:cNvCxnSpPr/>
              <p:nvPr/>
            </p:nvCxnSpPr>
            <p:spPr>
              <a:xfrm rot="-5400000">
                <a:off x="51327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37" name="Google Shape;937;p58"/>
              <p:cNvCxnSpPr/>
              <p:nvPr/>
            </p:nvCxnSpPr>
            <p:spPr>
              <a:xfrm rot="-5400000">
                <a:off x="50917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38" name="Google Shape;938;p58"/>
              <p:cNvCxnSpPr/>
              <p:nvPr/>
            </p:nvCxnSpPr>
            <p:spPr>
              <a:xfrm rot="-5400000">
                <a:off x="49844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39" name="Google Shape;939;p58"/>
              <p:cNvCxnSpPr/>
              <p:nvPr/>
            </p:nvCxnSpPr>
            <p:spPr>
              <a:xfrm rot="-5400000">
                <a:off x="49434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40" name="Google Shape;940;p58"/>
              <p:cNvCxnSpPr/>
              <p:nvPr/>
            </p:nvCxnSpPr>
            <p:spPr>
              <a:xfrm rot="-5400000">
                <a:off x="48360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41" name="Google Shape;941;p58"/>
              <p:cNvCxnSpPr/>
              <p:nvPr/>
            </p:nvCxnSpPr>
            <p:spPr>
              <a:xfrm rot="-5400000">
                <a:off x="47950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42" name="Google Shape;942;p58"/>
              <p:cNvCxnSpPr/>
              <p:nvPr/>
            </p:nvCxnSpPr>
            <p:spPr>
              <a:xfrm rot="-5400000">
                <a:off x="46877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43" name="Google Shape;943;p58"/>
              <p:cNvCxnSpPr/>
              <p:nvPr/>
            </p:nvCxnSpPr>
            <p:spPr>
              <a:xfrm rot="-5400000">
                <a:off x="46467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44" name="Google Shape;944;p58"/>
              <p:cNvCxnSpPr/>
              <p:nvPr/>
            </p:nvCxnSpPr>
            <p:spPr>
              <a:xfrm rot="-5400000">
                <a:off x="45394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45" name="Google Shape;945;p58"/>
              <p:cNvCxnSpPr/>
              <p:nvPr/>
            </p:nvCxnSpPr>
            <p:spPr>
              <a:xfrm rot="-5400000">
                <a:off x="44984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46" name="Google Shape;946;p58"/>
              <p:cNvCxnSpPr/>
              <p:nvPr/>
            </p:nvCxnSpPr>
            <p:spPr>
              <a:xfrm rot="-5400000">
                <a:off x="43911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47" name="Google Shape;947;p58"/>
              <p:cNvCxnSpPr/>
              <p:nvPr/>
            </p:nvCxnSpPr>
            <p:spPr>
              <a:xfrm rot="-5400000">
                <a:off x="43501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48" name="Google Shape;948;p58"/>
              <p:cNvCxnSpPr/>
              <p:nvPr/>
            </p:nvCxnSpPr>
            <p:spPr>
              <a:xfrm rot="-5400000">
                <a:off x="42427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49" name="Google Shape;949;p58"/>
              <p:cNvCxnSpPr/>
              <p:nvPr/>
            </p:nvCxnSpPr>
            <p:spPr>
              <a:xfrm rot="-5400000">
                <a:off x="42017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50" name="Google Shape;950;p58"/>
              <p:cNvCxnSpPr/>
              <p:nvPr/>
            </p:nvCxnSpPr>
            <p:spPr>
              <a:xfrm rot="-5400000">
                <a:off x="40944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51" name="Google Shape;951;p58"/>
              <p:cNvCxnSpPr/>
              <p:nvPr/>
            </p:nvCxnSpPr>
            <p:spPr>
              <a:xfrm rot="-5400000">
                <a:off x="40534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52" name="Google Shape;952;p58"/>
              <p:cNvCxnSpPr/>
              <p:nvPr/>
            </p:nvCxnSpPr>
            <p:spPr>
              <a:xfrm rot="-5400000">
                <a:off x="39461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53" name="Google Shape;953;p58"/>
              <p:cNvCxnSpPr/>
              <p:nvPr/>
            </p:nvCxnSpPr>
            <p:spPr>
              <a:xfrm rot="-5400000">
                <a:off x="3905134"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54" name="Google Shape;954;p58"/>
              <p:cNvCxnSpPr/>
              <p:nvPr/>
            </p:nvCxnSpPr>
            <p:spPr>
              <a:xfrm rot="-5400000">
                <a:off x="379782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55" name="Google Shape;955;p58"/>
              <p:cNvCxnSpPr/>
              <p:nvPr/>
            </p:nvCxnSpPr>
            <p:spPr>
              <a:xfrm rot="-5400000">
                <a:off x="375680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56" name="Google Shape;956;p58"/>
              <p:cNvCxnSpPr/>
              <p:nvPr/>
            </p:nvCxnSpPr>
            <p:spPr>
              <a:xfrm rot="-5400000">
                <a:off x="364949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57" name="Google Shape;957;p58"/>
              <p:cNvCxnSpPr/>
              <p:nvPr/>
            </p:nvCxnSpPr>
            <p:spPr>
              <a:xfrm rot="-5400000">
                <a:off x="36084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58" name="Google Shape;958;p58"/>
              <p:cNvCxnSpPr/>
              <p:nvPr/>
            </p:nvCxnSpPr>
            <p:spPr>
              <a:xfrm rot="-5400000">
                <a:off x="3501171"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59" name="Google Shape;959;p58"/>
              <p:cNvCxnSpPr/>
              <p:nvPr/>
            </p:nvCxnSpPr>
            <p:spPr>
              <a:xfrm rot="-5400000">
                <a:off x="346015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60" name="Google Shape;960;p58"/>
              <p:cNvCxnSpPr/>
              <p:nvPr/>
            </p:nvCxnSpPr>
            <p:spPr>
              <a:xfrm rot="-5400000">
                <a:off x="335284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61" name="Google Shape;961;p58"/>
              <p:cNvCxnSpPr/>
              <p:nvPr/>
            </p:nvCxnSpPr>
            <p:spPr>
              <a:xfrm rot="-5400000">
                <a:off x="33118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62" name="Google Shape;962;p58"/>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63" name="Google Shape;963;p58"/>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64" name="Google Shape;964;p58"/>
              <p:cNvCxnSpPr/>
              <p:nvPr/>
            </p:nvCxnSpPr>
            <p:spPr>
              <a:xfrm rot="-5400000">
                <a:off x="316350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65" name="Google Shape;965;p58"/>
              <p:cNvCxnSpPr/>
              <p:nvPr/>
            </p:nvCxnSpPr>
            <p:spPr>
              <a:xfrm rot="-5400000">
                <a:off x="305619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66" name="Google Shape;966;p58"/>
              <p:cNvCxnSpPr/>
              <p:nvPr/>
            </p:nvCxnSpPr>
            <p:spPr>
              <a:xfrm rot="-5400000">
                <a:off x="30151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67" name="Google Shape;967;p58"/>
              <p:cNvCxnSpPr/>
              <p:nvPr/>
            </p:nvCxnSpPr>
            <p:spPr>
              <a:xfrm rot="-5400000">
                <a:off x="290786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68" name="Google Shape;968;p58"/>
              <p:cNvCxnSpPr/>
              <p:nvPr/>
            </p:nvCxnSpPr>
            <p:spPr>
              <a:xfrm rot="-5400000">
                <a:off x="286685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69" name="Google Shape;969;p58"/>
              <p:cNvCxnSpPr/>
              <p:nvPr/>
            </p:nvCxnSpPr>
            <p:spPr>
              <a:xfrm rot="-5400000">
                <a:off x="275954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70" name="Google Shape;970;p58"/>
              <p:cNvCxnSpPr/>
              <p:nvPr/>
            </p:nvCxnSpPr>
            <p:spPr>
              <a:xfrm rot="-5400000">
                <a:off x="27185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971" name="Google Shape;971;p58"/>
              <p:cNvCxnSpPr/>
              <p:nvPr/>
            </p:nvCxnSpPr>
            <p:spPr>
              <a:xfrm rot="-5400000">
                <a:off x="261121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972" name="Google Shape;972;p58"/>
              <p:cNvCxnSpPr/>
              <p:nvPr/>
            </p:nvCxnSpPr>
            <p:spPr>
              <a:xfrm rot="-5400000">
                <a:off x="2570207" y="4831016"/>
                <a:ext cx="60000" cy="0"/>
              </a:xfrm>
              <a:prstGeom prst="straightConnector1">
                <a:avLst/>
              </a:prstGeom>
              <a:noFill/>
              <a:ln cap="flat" cmpd="sng" w="9525">
                <a:solidFill>
                  <a:schemeClr val="lt1"/>
                </a:solidFill>
                <a:prstDash val="solid"/>
                <a:round/>
                <a:headEnd len="sm" w="sm" type="none"/>
                <a:tailEnd len="sm" w="sm" type="none"/>
              </a:ln>
            </p:spPr>
          </p:cxnSp>
        </p:grpSp>
        <p:grpSp>
          <p:nvGrpSpPr>
            <p:cNvPr id="973" name="Google Shape;973;p58"/>
            <p:cNvGrpSpPr/>
            <p:nvPr/>
          </p:nvGrpSpPr>
          <p:grpSpPr>
            <a:xfrm>
              <a:off x="8547631" y="104994"/>
              <a:ext cx="490500" cy="4202397"/>
              <a:chOff x="8547631" y="104994"/>
              <a:chExt cx="490500" cy="4202397"/>
            </a:xfrm>
          </p:grpSpPr>
          <p:sp>
            <p:nvSpPr>
              <p:cNvPr id="974" name="Google Shape;974;p58"/>
              <p:cNvSpPr/>
              <p:nvPr/>
            </p:nvSpPr>
            <p:spPr>
              <a:xfrm>
                <a:off x="8547631" y="104994"/>
                <a:ext cx="490500" cy="4905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5" name="Google Shape;975;p58"/>
              <p:cNvGrpSpPr/>
              <p:nvPr/>
            </p:nvGrpSpPr>
            <p:grpSpPr>
              <a:xfrm>
                <a:off x="8911825" y="1333191"/>
                <a:ext cx="126300" cy="2974200"/>
                <a:chOff x="8911825" y="595491"/>
                <a:chExt cx="126300" cy="2974200"/>
              </a:xfrm>
            </p:grpSpPr>
            <p:cxnSp>
              <p:nvCxnSpPr>
                <p:cNvPr id="976" name="Google Shape;976;p58"/>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977" name="Google Shape;977;p58"/>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978" name="Google Shape;978;p58"/>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979" name="Google Shape;979;p58"/>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980" name="Google Shape;980;p58"/>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981" name="Google Shape;981;p58"/>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982" name="Google Shape;982;p58"/>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983" name="Google Shape;983;p58"/>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984" name="Google Shape;984;p58"/>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985" name="Google Shape;985;p58"/>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986" name="Google Shape;986;p58"/>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987" name="Google Shape;987;p58"/>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988" name="Google Shape;988;p58"/>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989" name="Google Shape;989;p58"/>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990" name="Google Shape;990;p58"/>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991" name="Google Shape;991;p58"/>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992" name="Google Shape;992;p58"/>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993" name="Google Shape;993;p58"/>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994" name="Google Shape;994;p58"/>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995" name="Google Shape;995;p58"/>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996" name="Google Shape;996;p58"/>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997" name="Google Shape;997;p58"/>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998" name="Google Shape;998;p58"/>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999" name="Google Shape;999;p58"/>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1000" name="Google Shape;1000;p58"/>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1001" name="Google Shape;1001;p58"/>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1002" name="Google Shape;1002;p58"/>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1003" name="Google Shape;1003;p58"/>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1004" name="Google Shape;1004;p58"/>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1005" name="Google Shape;1005;p58"/>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1006" name="Google Shape;1006;p58"/>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1007" name="Google Shape;1007;p58"/>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1008" name="Google Shape;1008;p58"/>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1009" name="Google Shape;1009;p58"/>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1010" name="Google Shape;1010;p58"/>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1011" name="Google Shape;1011;p58"/>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1012" name="Google Shape;1012;p58"/>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1013" name="Google Shape;1013;p58"/>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1014" name="Google Shape;1014;p58"/>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1015" name="Google Shape;1015;p58"/>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1016" name="Google Shape;1016;p58"/>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1017" name="Google Shape;1017;p58"/>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1018" name="Google Shape;1018;p58"/>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grpSp>
        <p:cxnSp>
          <p:nvCxnSpPr>
            <p:cNvPr id="1019" name="Google Shape;1019;p58"/>
            <p:cNvCxnSpPr/>
            <p:nvPr/>
          </p:nvCxnSpPr>
          <p:spPr>
            <a:xfrm rot="10800000">
              <a:off x="486100" y="4949025"/>
              <a:ext cx="8547000" cy="0"/>
            </a:xfrm>
            <a:prstGeom prst="straightConnector1">
              <a:avLst/>
            </a:prstGeom>
            <a:noFill/>
            <a:ln cap="flat" cmpd="sng" w="9525">
              <a:solidFill>
                <a:schemeClr val="lt1"/>
              </a:solidFill>
              <a:prstDash val="solid"/>
              <a:round/>
              <a:headEnd len="sm" w="sm" type="none"/>
              <a:tailEnd len="sm" w="sm" type="none"/>
            </a:ln>
          </p:spPr>
        </p:cxnSp>
        <p:cxnSp>
          <p:nvCxnSpPr>
            <p:cNvPr id="1020" name="Google Shape;1020;p58"/>
            <p:cNvCxnSpPr/>
            <p:nvPr/>
          </p:nvCxnSpPr>
          <p:spPr>
            <a:xfrm>
              <a:off x="481075" y="107475"/>
              <a:ext cx="0" cy="4944000"/>
            </a:xfrm>
            <a:prstGeom prst="straightConnector1">
              <a:avLst/>
            </a:prstGeom>
            <a:noFill/>
            <a:ln cap="flat" cmpd="sng" w="9525">
              <a:solidFill>
                <a:schemeClr val="lt1"/>
              </a:solidFill>
              <a:prstDash val="solid"/>
              <a:round/>
              <a:headEnd len="sm" w="sm" type="none"/>
              <a:tailEnd len="sm" w="sm" type="none"/>
            </a:ln>
          </p:spPr>
        </p:cxnSp>
        <p:grpSp>
          <p:nvGrpSpPr>
            <p:cNvPr id="1021" name="Google Shape;1021;p58"/>
            <p:cNvGrpSpPr/>
            <p:nvPr/>
          </p:nvGrpSpPr>
          <p:grpSpPr>
            <a:xfrm>
              <a:off x="161775" y="177625"/>
              <a:ext cx="270000" cy="504225"/>
              <a:chOff x="161775" y="177625"/>
              <a:chExt cx="270000" cy="504225"/>
            </a:xfrm>
          </p:grpSpPr>
          <p:sp>
            <p:nvSpPr>
              <p:cNvPr id="1022" name="Google Shape;1022;p58"/>
              <p:cNvSpPr/>
              <p:nvPr/>
            </p:nvSpPr>
            <p:spPr>
              <a:xfrm>
                <a:off x="189521" y="205371"/>
                <a:ext cx="214500" cy="21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58"/>
              <p:cNvSpPr/>
              <p:nvPr/>
            </p:nvSpPr>
            <p:spPr>
              <a:xfrm>
                <a:off x="161775" y="177625"/>
                <a:ext cx="270000" cy="270000"/>
              </a:xfrm>
              <a:prstGeom prst="mathMultiply">
                <a:avLst>
                  <a:gd fmla="val 6854"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58"/>
              <p:cNvSpPr/>
              <p:nvPr/>
            </p:nvSpPr>
            <p:spPr>
              <a:xfrm rot="10800000">
                <a:off x="189525" y="496450"/>
                <a:ext cx="214500" cy="185400"/>
              </a:xfrm>
              <a:prstGeom prst="triangl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25" name="Google Shape;1025;p58"/>
          <p:cNvSpPr txBox="1"/>
          <p:nvPr/>
        </p:nvSpPr>
        <p:spPr>
          <a:xfrm>
            <a:off x="4444900" y="3630800"/>
            <a:ext cx="39840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Inter Tight"/>
                <a:ea typeface="Inter Tight"/>
                <a:cs typeface="Inter Tight"/>
                <a:sym typeface="Inter Tight"/>
              </a:rPr>
              <a:t>CREDITS:</a:t>
            </a:r>
            <a:r>
              <a:rPr b="0" i="0" lang="en" sz="1000" u="none" cap="none" strike="noStrike">
                <a:solidFill>
                  <a:schemeClr val="lt1"/>
                </a:solidFill>
                <a:latin typeface="Inter Tight"/>
                <a:ea typeface="Inter Tight"/>
                <a:cs typeface="Inter Tight"/>
                <a:sym typeface="Inter Tight"/>
              </a:rPr>
              <a:t> This presentation template was created by </a:t>
            </a:r>
            <a:r>
              <a:rPr b="1" i="0" lang="en" sz="1000" u="sng" cap="none" strike="noStrike">
                <a:solidFill>
                  <a:schemeClr val="lt1"/>
                </a:solidFill>
                <a:latin typeface="Inter Tight"/>
                <a:ea typeface="Inter Tight"/>
                <a:cs typeface="Inter Tight"/>
                <a:sym typeface="Inter Tight"/>
                <a:hlinkClick r:id="rId4">
                  <a:extLst>
                    <a:ext uri="{A12FA001-AC4F-418D-AE19-62706E023703}">
                      <ahyp:hlinkClr val="tx"/>
                    </a:ext>
                  </a:extLst>
                </a:hlinkClick>
              </a:rPr>
              <a:t>Slidesgo</a:t>
            </a:r>
            <a:r>
              <a:rPr b="1" i="0" lang="en" sz="1000" u="sng" cap="none" strike="noStrike">
                <a:solidFill>
                  <a:schemeClr val="lt1"/>
                </a:solidFill>
                <a:latin typeface="Inter Tight"/>
                <a:ea typeface="Inter Tight"/>
                <a:cs typeface="Inter Tight"/>
                <a:sym typeface="Inter Tight"/>
              </a:rPr>
              <a:t>,</a:t>
            </a:r>
            <a:r>
              <a:rPr b="1" i="0" lang="en" sz="1000" u="none" cap="none" strike="noStrike">
                <a:solidFill>
                  <a:schemeClr val="lt1"/>
                </a:solidFill>
                <a:latin typeface="Inter Tight"/>
                <a:ea typeface="Inter Tight"/>
                <a:cs typeface="Inter Tight"/>
                <a:sym typeface="Inter Tight"/>
              </a:rPr>
              <a:t> </a:t>
            </a:r>
            <a:r>
              <a:rPr b="0" i="0" lang="en" sz="1000" u="none" cap="none" strike="noStrike">
                <a:solidFill>
                  <a:schemeClr val="lt1"/>
                </a:solidFill>
                <a:latin typeface="Inter Tight"/>
                <a:ea typeface="Inter Tight"/>
                <a:cs typeface="Inter Tight"/>
                <a:sym typeface="Inter Tight"/>
              </a:rPr>
              <a:t>and includes icons by </a:t>
            </a:r>
            <a:r>
              <a:rPr b="1" i="0" lang="en" sz="1000" u="sng" cap="none" strike="noStrike">
                <a:solidFill>
                  <a:schemeClr val="lt1"/>
                </a:solidFill>
                <a:latin typeface="Inter Tight"/>
                <a:ea typeface="Inter Tight"/>
                <a:cs typeface="Inter Tight"/>
                <a:sym typeface="Inter Tight"/>
                <a:hlinkClick r:id="rId5">
                  <a:extLst>
                    <a:ext uri="{A12FA001-AC4F-418D-AE19-62706E023703}">
                      <ahyp:hlinkClr val="tx"/>
                    </a:ext>
                  </a:extLst>
                </a:hlinkClick>
              </a:rPr>
              <a:t>Flaticon</a:t>
            </a:r>
            <a:r>
              <a:rPr b="1" i="0" lang="en" sz="1000" u="none" cap="none" strike="noStrike">
                <a:solidFill>
                  <a:schemeClr val="lt1"/>
                </a:solidFill>
                <a:latin typeface="Inter Tight"/>
                <a:ea typeface="Inter Tight"/>
                <a:cs typeface="Inter Tight"/>
                <a:sym typeface="Inter Tight"/>
              </a:rPr>
              <a:t> </a:t>
            </a:r>
            <a:r>
              <a:rPr b="0" i="0" lang="en" sz="1000" u="none" cap="none" strike="noStrike">
                <a:solidFill>
                  <a:schemeClr val="lt1"/>
                </a:solidFill>
                <a:latin typeface="Inter Tight"/>
                <a:ea typeface="Inter Tight"/>
                <a:cs typeface="Inter Tight"/>
                <a:sym typeface="Inter Tight"/>
              </a:rPr>
              <a:t>and infographics &amp; images by </a:t>
            </a:r>
            <a:r>
              <a:rPr b="1" i="0" lang="en" sz="1000" u="sng" cap="none" strike="noStrike">
                <a:solidFill>
                  <a:schemeClr val="lt1"/>
                </a:solidFill>
                <a:latin typeface="Inter Tight"/>
                <a:ea typeface="Inter Tight"/>
                <a:cs typeface="Inter Tight"/>
                <a:sym typeface="Inter Tight"/>
                <a:hlinkClick r:id="rId6">
                  <a:extLst>
                    <a:ext uri="{A12FA001-AC4F-418D-AE19-62706E023703}">
                      <ahyp:hlinkClr val="tx"/>
                    </a:ext>
                  </a:extLst>
                </a:hlinkClick>
              </a:rPr>
              <a:t>Freepik</a:t>
            </a:r>
            <a:endParaRPr b="1" i="0" sz="1000" u="sng" cap="none" strike="noStrike">
              <a:solidFill>
                <a:schemeClr val="lt1"/>
              </a:solidFill>
              <a:highlight>
                <a:srgbClr val="DFDEFC"/>
              </a:highlight>
              <a:latin typeface="Inter Tight"/>
              <a:ea typeface="Inter Tight"/>
              <a:cs typeface="Inter Tight"/>
              <a:sym typeface="Inter T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6" name="Shape 1026"/>
        <p:cNvGrpSpPr/>
        <p:nvPr/>
      </p:nvGrpSpPr>
      <p:grpSpPr>
        <a:xfrm>
          <a:off x="0" y="0"/>
          <a:ext cx="0" cy="0"/>
          <a:chOff x="0" y="0"/>
          <a:chExt cx="0" cy="0"/>
        </a:xfrm>
      </p:grpSpPr>
      <p:grpSp>
        <p:nvGrpSpPr>
          <p:cNvPr id="1027" name="Google Shape;1027;p43"/>
          <p:cNvGrpSpPr/>
          <p:nvPr/>
        </p:nvGrpSpPr>
        <p:grpSpPr>
          <a:xfrm>
            <a:off x="0" y="0"/>
            <a:ext cx="9144007" cy="5143501"/>
            <a:chOff x="0" y="0"/>
            <a:chExt cx="9144007" cy="5143501"/>
          </a:xfrm>
        </p:grpSpPr>
        <p:pic>
          <p:nvPicPr>
            <p:cNvPr id="1028" name="Google Shape;1028;p43"/>
            <p:cNvPicPr preferRelativeResize="0"/>
            <p:nvPr/>
          </p:nvPicPr>
          <p:blipFill rotWithShape="1">
            <a:blip r:embed="rId2">
              <a:alphaModFix amt="60000"/>
            </a:blip>
            <a:srcRect b="0" l="0" r="0" t="0"/>
            <a:stretch/>
          </p:blipFill>
          <p:spPr>
            <a:xfrm>
              <a:off x="5715844" y="0"/>
              <a:ext cx="3428163" cy="5143501"/>
            </a:xfrm>
            <a:prstGeom prst="rect">
              <a:avLst/>
            </a:prstGeom>
            <a:noFill/>
            <a:ln>
              <a:noFill/>
            </a:ln>
          </p:spPr>
        </p:pic>
        <p:pic>
          <p:nvPicPr>
            <p:cNvPr id="1029" name="Google Shape;1029;p43"/>
            <p:cNvPicPr preferRelativeResize="0"/>
            <p:nvPr/>
          </p:nvPicPr>
          <p:blipFill rotWithShape="1">
            <a:blip r:embed="rId3">
              <a:alphaModFix amt="60000"/>
            </a:blip>
            <a:srcRect b="1716" l="0" r="0" t="1709"/>
            <a:stretch/>
          </p:blipFill>
          <p:spPr>
            <a:xfrm flipH="1">
              <a:off x="0" y="0"/>
              <a:ext cx="3549846" cy="5143501"/>
            </a:xfrm>
            <a:prstGeom prst="rect">
              <a:avLst/>
            </a:prstGeom>
            <a:noFill/>
            <a:ln>
              <a:noFill/>
            </a:ln>
          </p:spPr>
        </p:pic>
      </p:grpSp>
      <p:sp>
        <p:nvSpPr>
          <p:cNvPr id="1030" name="Google Shape;1030;p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031" name="Google Shape;1031;p43"/>
          <p:cNvGrpSpPr/>
          <p:nvPr/>
        </p:nvGrpSpPr>
        <p:grpSpPr>
          <a:xfrm>
            <a:off x="103650" y="97463"/>
            <a:ext cx="8936700" cy="4948575"/>
            <a:chOff x="102900" y="102900"/>
            <a:chExt cx="8936700" cy="4948575"/>
          </a:xfrm>
        </p:grpSpPr>
        <p:sp>
          <p:nvSpPr>
            <p:cNvPr id="1032" name="Google Shape;1032;p43"/>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3" name="Google Shape;1033;p43"/>
            <p:cNvGrpSpPr/>
            <p:nvPr/>
          </p:nvGrpSpPr>
          <p:grpSpPr>
            <a:xfrm>
              <a:off x="8547631" y="104994"/>
              <a:ext cx="490500" cy="4202397"/>
              <a:chOff x="8547631" y="104994"/>
              <a:chExt cx="490500" cy="4202397"/>
            </a:xfrm>
          </p:grpSpPr>
          <p:sp>
            <p:nvSpPr>
              <p:cNvPr id="1034" name="Google Shape;1034;p43"/>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5" name="Google Shape;1035;p43"/>
              <p:cNvGrpSpPr/>
              <p:nvPr/>
            </p:nvGrpSpPr>
            <p:grpSpPr>
              <a:xfrm>
                <a:off x="8911825" y="1333191"/>
                <a:ext cx="126300" cy="2974200"/>
                <a:chOff x="8911825" y="595491"/>
                <a:chExt cx="126300" cy="2974200"/>
              </a:xfrm>
            </p:grpSpPr>
            <p:cxnSp>
              <p:nvCxnSpPr>
                <p:cNvPr id="1036" name="Google Shape;1036;p43"/>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037" name="Google Shape;1037;p43"/>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038" name="Google Shape;1038;p43"/>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039" name="Google Shape;1039;p43"/>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040" name="Google Shape;1040;p43"/>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041" name="Google Shape;1041;p43"/>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042" name="Google Shape;1042;p43"/>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043" name="Google Shape;1043;p43"/>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044" name="Google Shape;1044;p43"/>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045" name="Google Shape;1045;p43"/>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046" name="Google Shape;1046;p43"/>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047" name="Google Shape;1047;p43"/>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048" name="Google Shape;1048;p43"/>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049" name="Google Shape;1049;p43"/>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050" name="Google Shape;1050;p43"/>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051" name="Google Shape;1051;p43"/>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052" name="Google Shape;1052;p43"/>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053" name="Google Shape;1053;p43"/>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054" name="Google Shape;1054;p43"/>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055" name="Google Shape;1055;p43"/>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056" name="Google Shape;1056;p43"/>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057" name="Google Shape;1057;p43"/>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058" name="Google Shape;1058;p43"/>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059" name="Google Shape;1059;p43"/>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060" name="Google Shape;1060;p43"/>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061" name="Google Shape;1061;p43"/>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062" name="Google Shape;1062;p43"/>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063" name="Google Shape;1063;p43"/>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064" name="Google Shape;1064;p43"/>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065" name="Google Shape;1065;p43"/>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066" name="Google Shape;1066;p43"/>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067" name="Google Shape;1067;p43"/>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068" name="Google Shape;1068;p43"/>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069" name="Google Shape;1069;p43"/>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070" name="Google Shape;1070;p43"/>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071" name="Google Shape;1071;p43"/>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072" name="Google Shape;1072;p43"/>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073" name="Google Shape;1073;p43"/>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074" name="Google Shape;1074;p43"/>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075" name="Google Shape;1075;p43"/>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076" name="Google Shape;1076;p43"/>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077" name="Google Shape;1077;p43"/>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078" name="Google Shape;1078;p43"/>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1079" name="Google Shape;1079;p43"/>
            <p:cNvGrpSpPr/>
            <p:nvPr/>
          </p:nvGrpSpPr>
          <p:grpSpPr>
            <a:xfrm>
              <a:off x="161775" y="107475"/>
              <a:ext cx="8871325" cy="4944000"/>
              <a:chOff x="161775" y="107475"/>
              <a:chExt cx="8871325" cy="4944000"/>
            </a:xfrm>
          </p:grpSpPr>
          <p:cxnSp>
            <p:nvCxnSpPr>
              <p:cNvPr id="1080" name="Google Shape;1080;p43"/>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1081" name="Google Shape;1081;p43"/>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1082" name="Google Shape;1082;p43"/>
              <p:cNvGrpSpPr/>
              <p:nvPr/>
            </p:nvGrpSpPr>
            <p:grpSpPr>
              <a:xfrm>
                <a:off x="161775" y="177625"/>
                <a:ext cx="270000" cy="504225"/>
                <a:chOff x="161775" y="177625"/>
                <a:chExt cx="270000" cy="504225"/>
              </a:xfrm>
            </p:grpSpPr>
            <p:sp>
              <p:nvSpPr>
                <p:cNvPr id="1083" name="Google Shape;1083;p43"/>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3"/>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3"/>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86" name="Shape 1086"/>
        <p:cNvGrpSpPr/>
        <p:nvPr/>
      </p:nvGrpSpPr>
      <p:grpSpPr>
        <a:xfrm>
          <a:off x="0" y="0"/>
          <a:ext cx="0" cy="0"/>
          <a:chOff x="0" y="0"/>
          <a:chExt cx="0" cy="0"/>
        </a:xfrm>
      </p:grpSpPr>
      <p:grpSp>
        <p:nvGrpSpPr>
          <p:cNvPr id="1087" name="Google Shape;1087;p50"/>
          <p:cNvGrpSpPr/>
          <p:nvPr/>
        </p:nvGrpSpPr>
        <p:grpSpPr>
          <a:xfrm>
            <a:off x="-6" y="0"/>
            <a:ext cx="9144002" cy="5143501"/>
            <a:chOff x="-6" y="0"/>
            <a:chExt cx="9144002" cy="5143501"/>
          </a:xfrm>
        </p:grpSpPr>
        <p:pic>
          <p:nvPicPr>
            <p:cNvPr id="1088" name="Google Shape;1088;p50"/>
            <p:cNvPicPr preferRelativeResize="0"/>
            <p:nvPr/>
          </p:nvPicPr>
          <p:blipFill rotWithShape="1">
            <a:blip r:embed="rId2">
              <a:alphaModFix amt="60000"/>
            </a:blip>
            <a:srcRect b="38775" l="43367" r="0" t="4592"/>
            <a:stretch/>
          </p:blipFill>
          <p:spPr>
            <a:xfrm>
              <a:off x="-6" y="0"/>
              <a:ext cx="3428163" cy="5143501"/>
            </a:xfrm>
            <a:prstGeom prst="rect">
              <a:avLst/>
            </a:prstGeom>
            <a:noFill/>
            <a:ln>
              <a:noFill/>
            </a:ln>
          </p:spPr>
        </p:pic>
        <p:pic>
          <p:nvPicPr>
            <p:cNvPr id="1089" name="Google Shape;1089;p50"/>
            <p:cNvPicPr preferRelativeResize="0"/>
            <p:nvPr/>
          </p:nvPicPr>
          <p:blipFill rotWithShape="1">
            <a:blip r:embed="rId3">
              <a:alphaModFix amt="66000"/>
            </a:blip>
            <a:srcRect b="18044" l="2879" r="17133" t="4711"/>
            <a:stretch/>
          </p:blipFill>
          <p:spPr>
            <a:xfrm flipH="1">
              <a:off x="5594150" y="0"/>
              <a:ext cx="3549846" cy="5143501"/>
            </a:xfrm>
            <a:prstGeom prst="rect">
              <a:avLst/>
            </a:prstGeom>
            <a:noFill/>
            <a:ln>
              <a:noFill/>
            </a:ln>
          </p:spPr>
        </p:pic>
      </p:grpSp>
      <p:sp>
        <p:nvSpPr>
          <p:cNvPr id="1090" name="Google Shape;1090;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91" name="Google Shape;1091;p50"/>
          <p:cNvSpPr txBox="1"/>
          <p:nvPr>
            <p:ph idx="1" type="subTitle"/>
          </p:nvPr>
        </p:nvSpPr>
        <p:spPr>
          <a:xfrm>
            <a:off x="951327" y="1592564"/>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2" name="Google Shape;1092;p50"/>
          <p:cNvSpPr txBox="1"/>
          <p:nvPr>
            <p:ph idx="2" type="subTitle"/>
          </p:nvPr>
        </p:nvSpPr>
        <p:spPr>
          <a:xfrm>
            <a:off x="3579000" y="1592564"/>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3" name="Google Shape;1093;p50"/>
          <p:cNvSpPr txBox="1"/>
          <p:nvPr>
            <p:ph idx="3" type="subTitle"/>
          </p:nvPr>
        </p:nvSpPr>
        <p:spPr>
          <a:xfrm>
            <a:off x="951327" y="3382637"/>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4" name="Google Shape;1094;p50"/>
          <p:cNvSpPr txBox="1"/>
          <p:nvPr>
            <p:ph idx="4" type="subTitle"/>
          </p:nvPr>
        </p:nvSpPr>
        <p:spPr>
          <a:xfrm>
            <a:off x="3579000" y="3382637"/>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5" name="Google Shape;1095;p50"/>
          <p:cNvSpPr txBox="1"/>
          <p:nvPr>
            <p:ph idx="5" type="subTitle"/>
          </p:nvPr>
        </p:nvSpPr>
        <p:spPr>
          <a:xfrm>
            <a:off x="6206673" y="1592564"/>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6" name="Google Shape;1096;p50"/>
          <p:cNvSpPr txBox="1"/>
          <p:nvPr>
            <p:ph idx="6" type="subTitle"/>
          </p:nvPr>
        </p:nvSpPr>
        <p:spPr>
          <a:xfrm>
            <a:off x="6206673" y="3382637"/>
            <a:ext cx="1986000" cy="11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7" name="Google Shape;1097;p50"/>
          <p:cNvSpPr txBox="1"/>
          <p:nvPr>
            <p:ph idx="7" type="subTitle"/>
          </p:nvPr>
        </p:nvSpPr>
        <p:spPr>
          <a:xfrm>
            <a:off x="951327" y="1215476"/>
            <a:ext cx="19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098" name="Google Shape;1098;p50"/>
          <p:cNvSpPr txBox="1"/>
          <p:nvPr>
            <p:ph idx="8" type="subTitle"/>
          </p:nvPr>
        </p:nvSpPr>
        <p:spPr>
          <a:xfrm>
            <a:off x="3579000" y="1215476"/>
            <a:ext cx="19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099" name="Google Shape;1099;p50"/>
          <p:cNvSpPr txBox="1"/>
          <p:nvPr>
            <p:ph idx="9" type="subTitle"/>
          </p:nvPr>
        </p:nvSpPr>
        <p:spPr>
          <a:xfrm>
            <a:off x="6206673" y="1215476"/>
            <a:ext cx="19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100" name="Google Shape;1100;p50"/>
          <p:cNvSpPr txBox="1"/>
          <p:nvPr>
            <p:ph idx="13" type="subTitle"/>
          </p:nvPr>
        </p:nvSpPr>
        <p:spPr>
          <a:xfrm>
            <a:off x="951327" y="3010170"/>
            <a:ext cx="19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101" name="Google Shape;1101;p50"/>
          <p:cNvSpPr txBox="1"/>
          <p:nvPr>
            <p:ph idx="14" type="subTitle"/>
          </p:nvPr>
        </p:nvSpPr>
        <p:spPr>
          <a:xfrm>
            <a:off x="3579000" y="3010170"/>
            <a:ext cx="19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102" name="Google Shape;1102;p50"/>
          <p:cNvSpPr txBox="1"/>
          <p:nvPr>
            <p:ph idx="15" type="subTitle"/>
          </p:nvPr>
        </p:nvSpPr>
        <p:spPr>
          <a:xfrm>
            <a:off x="6206673" y="3010170"/>
            <a:ext cx="1984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1103" name="Google Shape;1103;p50"/>
          <p:cNvGrpSpPr/>
          <p:nvPr/>
        </p:nvGrpSpPr>
        <p:grpSpPr>
          <a:xfrm>
            <a:off x="103650" y="97463"/>
            <a:ext cx="8936700" cy="4948575"/>
            <a:chOff x="102900" y="102900"/>
            <a:chExt cx="8936700" cy="4948575"/>
          </a:xfrm>
        </p:grpSpPr>
        <p:sp>
          <p:nvSpPr>
            <p:cNvPr id="1104" name="Google Shape;1104;p50"/>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5" name="Google Shape;1105;p50"/>
            <p:cNvGrpSpPr/>
            <p:nvPr/>
          </p:nvGrpSpPr>
          <p:grpSpPr>
            <a:xfrm>
              <a:off x="8547631" y="104994"/>
              <a:ext cx="490500" cy="4202397"/>
              <a:chOff x="8547631" y="104994"/>
              <a:chExt cx="490500" cy="4202397"/>
            </a:xfrm>
          </p:grpSpPr>
          <p:sp>
            <p:nvSpPr>
              <p:cNvPr id="1106" name="Google Shape;1106;p50"/>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7" name="Google Shape;1107;p50"/>
              <p:cNvGrpSpPr/>
              <p:nvPr/>
            </p:nvGrpSpPr>
            <p:grpSpPr>
              <a:xfrm>
                <a:off x="8911825" y="1333191"/>
                <a:ext cx="126300" cy="2974200"/>
                <a:chOff x="8911825" y="595491"/>
                <a:chExt cx="126300" cy="2974200"/>
              </a:xfrm>
            </p:grpSpPr>
            <p:cxnSp>
              <p:nvCxnSpPr>
                <p:cNvPr id="1108" name="Google Shape;1108;p50"/>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109" name="Google Shape;1109;p50"/>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110" name="Google Shape;1110;p50"/>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111" name="Google Shape;1111;p50"/>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112" name="Google Shape;1112;p50"/>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113" name="Google Shape;1113;p50"/>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114" name="Google Shape;1114;p50"/>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115" name="Google Shape;1115;p50"/>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116" name="Google Shape;1116;p50"/>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117" name="Google Shape;1117;p50"/>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118" name="Google Shape;1118;p50"/>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119" name="Google Shape;1119;p50"/>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120" name="Google Shape;1120;p50"/>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121" name="Google Shape;1121;p50"/>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122" name="Google Shape;1122;p50"/>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123" name="Google Shape;1123;p50"/>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124" name="Google Shape;1124;p50"/>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125" name="Google Shape;1125;p50"/>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126" name="Google Shape;1126;p50"/>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127" name="Google Shape;1127;p50"/>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128" name="Google Shape;1128;p50"/>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129" name="Google Shape;1129;p50"/>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130" name="Google Shape;1130;p50"/>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131" name="Google Shape;1131;p50"/>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132" name="Google Shape;1132;p50"/>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133" name="Google Shape;1133;p50"/>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134" name="Google Shape;1134;p50"/>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135" name="Google Shape;1135;p50"/>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136" name="Google Shape;1136;p50"/>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137" name="Google Shape;1137;p50"/>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138" name="Google Shape;1138;p50"/>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139" name="Google Shape;1139;p50"/>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140" name="Google Shape;1140;p50"/>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141" name="Google Shape;1141;p50"/>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142" name="Google Shape;1142;p50"/>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143" name="Google Shape;1143;p50"/>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144" name="Google Shape;1144;p50"/>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145" name="Google Shape;1145;p50"/>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146" name="Google Shape;1146;p50"/>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147" name="Google Shape;1147;p50"/>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148" name="Google Shape;1148;p50"/>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149" name="Google Shape;1149;p50"/>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150" name="Google Shape;1150;p50"/>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1151" name="Google Shape;1151;p50"/>
            <p:cNvGrpSpPr/>
            <p:nvPr/>
          </p:nvGrpSpPr>
          <p:grpSpPr>
            <a:xfrm>
              <a:off x="161775" y="107475"/>
              <a:ext cx="8871325" cy="4944000"/>
              <a:chOff x="161775" y="107475"/>
              <a:chExt cx="8871325" cy="4944000"/>
            </a:xfrm>
          </p:grpSpPr>
          <p:cxnSp>
            <p:nvCxnSpPr>
              <p:cNvPr id="1152" name="Google Shape;1152;p50"/>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1153" name="Google Shape;1153;p50"/>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1154" name="Google Shape;1154;p50"/>
              <p:cNvGrpSpPr/>
              <p:nvPr/>
            </p:nvGrpSpPr>
            <p:grpSpPr>
              <a:xfrm>
                <a:off x="161775" y="177625"/>
                <a:ext cx="270000" cy="504225"/>
                <a:chOff x="161775" y="177625"/>
                <a:chExt cx="270000" cy="504225"/>
              </a:xfrm>
            </p:grpSpPr>
            <p:sp>
              <p:nvSpPr>
                <p:cNvPr id="1155" name="Google Shape;1155;p50"/>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50"/>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50"/>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58" name="Shape 1158"/>
        <p:cNvGrpSpPr/>
        <p:nvPr/>
      </p:nvGrpSpPr>
      <p:grpSpPr>
        <a:xfrm>
          <a:off x="0" y="0"/>
          <a:ext cx="0" cy="0"/>
          <a:chOff x="0" y="0"/>
          <a:chExt cx="0" cy="0"/>
        </a:xfrm>
      </p:grpSpPr>
      <p:grpSp>
        <p:nvGrpSpPr>
          <p:cNvPr id="1159" name="Google Shape;1159;p52"/>
          <p:cNvGrpSpPr/>
          <p:nvPr/>
        </p:nvGrpSpPr>
        <p:grpSpPr>
          <a:xfrm>
            <a:off x="0" y="0"/>
            <a:ext cx="9144000" cy="5143501"/>
            <a:chOff x="0" y="0"/>
            <a:chExt cx="9144000" cy="5143501"/>
          </a:xfrm>
        </p:grpSpPr>
        <p:pic>
          <p:nvPicPr>
            <p:cNvPr id="1160" name="Google Shape;1160;p52"/>
            <p:cNvPicPr preferRelativeResize="0"/>
            <p:nvPr/>
          </p:nvPicPr>
          <p:blipFill rotWithShape="1">
            <a:blip r:embed="rId2">
              <a:alphaModFix amt="40000"/>
            </a:blip>
            <a:srcRect b="18508" l="0" r="0" t="18509"/>
            <a:stretch/>
          </p:blipFill>
          <p:spPr>
            <a:xfrm flipH="1">
              <a:off x="0" y="0"/>
              <a:ext cx="5443101" cy="5143501"/>
            </a:xfrm>
            <a:prstGeom prst="rect">
              <a:avLst/>
            </a:prstGeom>
            <a:noFill/>
            <a:ln>
              <a:noFill/>
            </a:ln>
          </p:spPr>
        </p:pic>
        <p:pic>
          <p:nvPicPr>
            <p:cNvPr id="1161" name="Google Shape;1161;p52"/>
            <p:cNvPicPr preferRelativeResize="0"/>
            <p:nvPr/>
          </p:nvPicPr>
          <p:blipFill rotWithShape="1">
            <a:blip r:embed="rId3">
              <a:alphaModFix amt="40000"/>
            </a:blip>
            <a:srcRect b="9513" l="0" r="0" t="9514"/>
            <a:stretch/>
          </p:blipFill>
          <p:spPr>
            <a:xfrm flipH="1">
              <a:off x="4910050" y="0"/>
              <a:ext cx="4233950" cy="5143501"/>
            </a:xfrm>
            <a:prstGeom prst="rect">
              <a:avLst/>
            </a:prstGeom>
            <a:noFill/>
            <a:ln>
              <a:noFill/>
            </a:ln>
          </p:spPr>
        </p:pic>
      </p:grpSp>
      <p:sp>
        <p:nvSpPr>
          <p:cNvPr id="1162" name="Google Shape;1162;p52"/>
          <p:cNvSpPr txBox="1"/>
          <p:nvPr>
            <p:ph hasCustomPrompt="1" type="title"/>
          </p:nvPr>
        </p:nvSpPr>
        <p:spPr>
          <a:xfrm>
            <a:off x="2561550" y="1958700"/>
            <a:ext cx="4020900" cy="915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63" name="Google Shape;1163;p52"/>
          <p:cNvSpPr txBox="1"/>
          <p:nvPr>
            <p:ph idx="1" type="subTitle"/>
          </p:nvPr>
        </p:nvSpPr>
        <p:spPr>
          <a:xfrm>
            <a:off x="2561550" y="2874150"/>
            <a:ext cx="4020900" cy="108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cxnSp>
        <p:nvCxnSpPr>
          <p:cNvPr id="1164" name="Google Shape;1164;p52"/>
          <p:cNvCxnSpPr/>
          <p:nvPr/>
        </p:nvCxnSpPr>
        <p:spPr>
          <a:xfrm rot="10800000">
            <a:off x="486100" y="4949025"/>
            <a:ext cx="8547000" cy="0"/>
          </a:xfrm>
          <a:prstGeom prst="straightConnector1">
            <a:avLst/>
          </a:prstGeom>
          <a:noFill/>
          <a:ln cap="flat" cmpd="sng" w="9525">
            <a:solidFill>
              <a:schemeClr val="lt1"/>
            </a:solidFill>
            <a:prstDash val="solid"/>
            <a:round/>
            <a:headEnd len="sm" w="sm" type="none"/>
            <a:tailEnd len="sm" w="sm" type="none"/>
          </a:ln>
        </p:spPr>
      </p:cxnSp>
      <p:grpSp>
        <p:nvGrpSpPr>
          <p:cNvPr id="1165" name="Google Shape;1165;p52"/>
          <p:cNvGrpSpPr/>
          <p:nvPr/>
        </p:nvGrpSpPr>
        <p:grpSpPr>
          <a:xfrm>
            <a:off x="103650" y="97463"/>
            <a:ext cx="8936700" cy="4948575"/>
            <a:chOff x="102900" y="102900"/>
            <a:chExt cx="8936700" cy="4948575"/>
          </a:xfrm>
        </p:grpSpPr>
        <p:cxnSp>
          <p:nvCxnSpPr>
            <p:cNvPr id="1166" name="Google Shape;1166;p52"/>
            <p:cNvCxnSpPr/>
            <p:nvPr/>
          </p:nvCxnSpPr>
          <p:spPr>
            <a:xfrm>
              <a:off x="481075" y="107475"/>
              <a:ext cx="0" cy="4944000"/>
            </a:xfrm>
            <a:prstGeom prst="straightConnector1">
              <a:avLst/>
            </a:prstGeom>
            <a:noFill/>
            <a:ln cap="flat" cmpd="sng" w="9525">
              <a:solidFill>
                <a:schemeClr val="lt1"/>
              </a:solidFill>
              <a:prstDash val="solid"/>
              <a:round/>
              <a:headEnd len="sm" w="sm" type="none"/>
              <a:tailEnd len="sm" w="sm" type="none"/>
            </a:ln>
          </p:spPr>
        </p:cxnSp>
        <p:grpSp>
          <p:nvGrpSpPr>
            <p:cNvPr id="1167" name="Google Shape;1167;p52"/>
            <p:cNvGrpSpPr/>
            <p:nvPr/>
          </p:nvGrpSpPr>
          <p:grpSpPr>
            <a:xfrm>
              <a:off x="102900" y="102900"/>
              <a:ext cx="8936700" cy="4945800"/>
              <a:chOff x="102900" y="102900"/>
              <a:chExt cx="8936700" cy="4945800"/>
            </a:xfrm>
          </p:grpSpPr>
          <p:sp>
            <p:nvSpPr>
              <p:cNvPr id="1168" name="Google Shape;1168;p52"/>
              <p:cNvSpPr/>
              <p:nvPr/>
            </p:nvSpPr>
            <p:spPr>
              <a:xfrm>
                <a:off x="102900" y="102900"/>
                <a:ext cx="8936700" cy="4945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9" name="Google Shape;1169;p52"/>
              <p:cNvGrpSpPr/>
              <p:nvPr/>
            </p:nvGrpSpPr>
            <p:grpSpPr>
              <a:xfrm flipH="1">
                <a:off x="477329" y="1333191"/>
                <a:ext cx="126300" cy="2974200"/>
                <a:chOff x="8911825" y="595491"/>
                <a:chExt cx="126300" cy="2974200"/>
              </a:xfrm>
            </p:grpSpPr>
            <p:cxnSp>
              <p:nvCxnSpPr>
                <p:cNvPr id="1170" name="Google Shape;1170;p52"/>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1171" name="Google Shape;1171;p52"/>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1172" name="Google Shape;1172;p52"/>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1173" name="Google Shape;1173;p52"/>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1174" name="Google Shape;1174;p52"/>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1175" name="Google Shape;1175;p52"/>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1176" name="Google Shape;1176;p52"/>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1177" name="Google Shape;1177;p52"/>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1178" name="Google Shape;1178;p52"/>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1179" name="Google Shape;1179;p52"/>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1180" name="Google Shape;1180;p52"/>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1181" name="Google Shape;1181;p52"/>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1182" name="Google Shape;1182;p52"/>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1183" name="Google Shape;1183;p52"/>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1184" name="Google Shape;1184;p52"/>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1185" name="Google Shape;1185;p52"/>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1186" name="Google Shape;1186;p52"/>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1187" name="Google Shape;1187;p52"/>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1188" name="Google Shape;1188;p52"/>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1189" name="Google Shape;1189;p52"/>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1190" name="Google Shape;1190;p52"/>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1191" name="Google Shape;1191;p52"/>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1192" name="Google Shape;1192;p52"/>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1193" name="Google Shape;1193;p52"/>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1194" name="Google Shape;1194;p52"/>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1195" name="Google Shape;1195;p52"/>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1196" name="Google Shape;1196;p52"/>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1197" name="Google Shape;1197;p52"/>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1198" name="Google Shape;1198;p52"/>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1199" name="Google Shape;1199;p52"/>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1200" name="Google Shape;1200;p52"/>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1201" name="Google Shape;1201;p52"/>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1202" name="Google Shape;1202;p52"/>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1203" name="Google Shape;1203;p52"/>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1204" name="Google Shape;1204;p52"/>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1205" name="Google Shape;1205;p52"/>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1206" name="Google Shape;1206;p52"/>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1207" name="Google Shape;1207;p52"/>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1208" name="Google Shape;1208;p52"/>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1209" name="Google Shape;1209;p52"/>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1210" name="Google Shape;1210;p52"/>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1211" name="Google Shape;1211;p52"/>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1212" name="Google Shape;1212;p52"/>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sp>
            <p:nvSpPr>
              <p:cNvPr id="1213" name="Google Shape;1213;p52"/>
              <p:cNvSpPr/>
              <p:nvPr/>
            </p:nvSpPr>
            <p:spPr>
              <a:xfrm>
                <a:off x="8547631" y="104994"/>
                <a:ext cx="490500" cy="4905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4" name="Google Shape;1214;p52"/>
              <p:cNvGrpSpPr/>
              <p:nvPr/>
            </p:nvGrpSpPr>
            <p:grpSpPr>
              <a:xfrm>
                <a:off x="161775" y="177625"/>
                <a:ext cx="270000" cy="504225"/>
                <a:chOff x="161775" y="177625"/>
                <a:chExt cx="270000" cy="504225"/>
              </a:xfrm>
            </p:grpSpPr>
            <p:sp>
              <p:nvSpPr>
                <p:cNvPr id="1215" name="Google Shape;1215;p52"/>
                <p:cNvSpPr/>
                <p:nvPr/>
              </p:nvSpPr>
              <p:spPr>
                <a:xfrm>
                  <a:off x="189521" y="205371"/>
                  <a:ext cx="214500" cy="21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52"/>
                <p:cNvSpPr/>
                <p:nvPr/>
              </p:nvSpPr>
              <p:spPr>
                <a:xfrm>
                  <a:off x="161775" y="177625"/>
                  <a:ext cx="270000" cy="270000"/>
                </a:xfrm>
                <a:prstGeom prst="mathMultiply">
                  <a:avLst>
                    <a:gd fmla="val 6854"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52"/>
                <p:cNvSpPr/>
                <p:nvPr/>
              </p:nvSpPr>
              <p:spPr>
                <a:xfrm rot="10800000">
                  <a:off x="189525" y="496450"/>
                  <a:ext cx="214500" cy="185400"/>
                </a:xfrm>
                <a:prstGeom prst="triangl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8" name="Google Shape;1218;p52"/>
              <p:cNvGrpSpPr/>
              <p:nvPr/>
            </p:nvGrpSpPr>
            <p:grpSpPr>
              <a:xfrm>
                <a:off x="854100" y="4826057"/>
                <a:ext cx="7435800" cy="126300"/>
                <a:chOff x="1030950" y="4734716"/>
                <a:chExt cx="7435800" cy="126300"/>
              </a:xfrm>
            </p:grpSpPr>
            <p:grpSp>
              <p:nvGrpSpPr>
                <p:cNvPr id="1219" name="Google Shape;1219;p52"/>
                <p:cNvGrpSpPr/>
                <p:nvPr/>
              </p:nvGrpSpPr>
              <p:grpSpPr>
                <a:xfrm rot="5400000">
                  <a:off x="6916500" y="3310766"/>
                  <a:ext cx="126300" cy="2974200"/>
                  <a:chOff x="8911825" y="595491"/>
                  <a:chExt cx="126300" cy="2974200"/>
                </a:xfrm>
              </p:grpSpPr>
              <p:cxnSp>
                <p:nvCxnSpPr>
                  <p:cNvPr id="1220" name="Google Shape;1220;p52"/>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1221" name="Google Shape;1221;p52"/>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1222" name="Google Shape;1222;p52"/>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1223" name="Google Shape;1223;p52"/>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1224" name="Google Shape;1224;p52"/>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1225" name="Google Shape;1225;p52"/>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1226" name="Google Shape;1226;p52"/>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1227" name="Google Shape;1227;p52"/>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1228" name="Google Shape;1228;p52"/>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1229" name="Google Shape;1229;p52"/>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1230" name="Google Shape;1230;p52"/>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1231" name="Google Shape;1231;p52"/>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1232" name="Google Shape;1232;p52"/>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1233" name="Google Shape;1233;p52"/>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1234" name="Google Shape;1234;p52"/>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1235" name="Google Shape;1235;p52"/>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1236" name="Google Shape;1236;p52"/>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1237" name="Google Shape;1237;p52"/>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1238" name="Google Shape;1238;p52"/>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1239" name="Google Shape;1239;p52"/>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1240" name="Google Shape;1240;p52"/>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1241" name="Google Shape;1241;p52"/>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1242" name="Google Shape;1242;p52"/>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1243" name="Google Shape;1243;p52"/>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1244" name="Google Shape;1244;p52"/>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1245" name="Google Shape;1245;p52"/>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1246" name="Google Shape;1246;p52"/>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1247" name="Google Shape;1247;p52"/>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1248" name="Google Shape;1248;p52"/>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1249" name="Google Shape;1249;p52"/>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1250" name="Google Shape;1250;p52"/>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1251" name="Google Shape;1251;p52"/>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1252" name="Google Shape;1252;p52"/>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1253" name="Google Shape;1253;p52"/>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1254" name="Google Shape;1254;p52"/>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1255" name="Google Shape;1255;p52"/>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1256" name="Google Shape;1256;p52"/>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1257" name="Google Shape;1257;p52"/>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1258" name="Google Shape;1258;p52"/>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1259" name="Google Shape;1259;p52"/>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1260" name="Google Shape;1260;p52"/>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1261" name="Google Shape;1261;p52"/>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1262" name="Google Shape;1262;p52"/>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cxnSp>
              <p:nvCxnSpPr>
                <p:cNvPr id="1263" name="Google Shape;1263;p52"/>
                <p:cNvCxnSpPr/>
                <p:nvPr/>
              </p:nvCxnSpPr>
              <p:spPr>
                <a:xfrm rot="-5400000">
                  <a:off x="245520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64" name="Google Shape;1264;p52"/>
                <p:cNvCxnSpPr/>
                <p:nvPr/>
              </p:nvCxnSpPr>
              <p:spPr>
                <a:xfrm rot="-5400000">
                  <a:off x="24141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65" name="Google Shape;1265;p52"/>
                <p:cNvCxnSpPr/>
                <p:nvPr/>
              </p:nvCxnSpPr>
              <p:spPr>
                <a:xfrm rot="-5400000">
                  <a:off x="23068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66" name="Google Shape;1266;p52"/>
                <p:cNvCxnSpPr/>
                <p:nvPr/>
              </p:nvCxnSpPr>
              <p:spPr>
                <a:xfrm rot="-5400000">
                  <a:off x="22658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67" name="Google Shape;1267;p52"/>
                <p:cNvCxnSpPr/>
                <p:nvPr/>
              </p:nvCxnSpPr>
              <p:spPr>
                <a:xfrm rot="-5400000">
                  <a:off x="21585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68" name="Google Shape;1268;p52"/>
                <p:cNvCxnSpPr/>
                <p:nvPr/>
              </p:nvCxnSpPr>
              <p:spPr>
                <a:xfrm rot="-5400000">
                  <a:off x="21175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69" name="Google Shape;1269;p52"/>
                <p:cNvCxnSpPr/>
                <p:nvPr/>
              </p:nvCxnSpPr>
              <p:spPr>
                <a:xfrm rot="-5400000">
                  <a:off x="20102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70" name="Google Shape;1270;p52"/>
                <p:cNvCxnSpPr/>
                <p:nvPr/>
              </p:nvCxnSpPr>
              <p:spPr>
                <a:xfrm rot="-5400000">
                  <a:off x="19692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71" name="Google Shape;1271;p52"/>
                <p:cNvCxnSpPr/>
                <p:nvPr/>
              </p:nvCxnSpPr>
              <p:spPr>
                <a:xfrm rot="-5400000">
                  <a:off x="18618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72" name="Google Shape;1272;p52"/>
                <p:cNvCxnSpPr/>
                <p:nvPr/>
              </p:nvCxnSpPr>
              <p:spPr>
                <a:xfrm rot="-5400000">
                  <a:off x="18208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73" name="Google Shape;1273;p52"/>
                <p:cNvCxnSpPr/>
                <p:nvPr/>
              </p:nvCxnSpPr>
              <p:spPr>
                <a:xfrm rot="-5400000">
                  <a:off x="17135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74" name="Google Shape;1274;p52"/>
                <p:cNvCxnSpPr/>
                <p:nvPr/>
              </p:nvCxnSpPr>
              <p:spPr>
                <a:xfrm rot="-5400000">
                  <a:off x="16725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75" name="Google Shape;1275;p52"/>
                <p:cNvCxnSpPr/>
                <p:nvPr/>
              </p:nvCxnSpPr>
              <p:spPr>
                <a:xfrm rot="-5400000">
                  <a:off x="15652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76" name="Google Shape;1276;p52"/>
                <p:cNvCxnSpPr/>
                <p:nvPr/>
              </p:nvCxnSpPr>
              <p:spPr>
                <a:xfrm rot="-5400000">
                  <a:off x="15242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77" name="Google Shape;1277;p52"/>
                <p:cNvCxnSpPr/>
                <p:nvPr/>
              </p:nvCxnSpPr>
              <p:spPr>
                <a:xfrm rot="-5400000">
                  <a:off x="14169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78" name="Google Shape;1278;p52"/>
                <p:cNvCxnSpPr/>
                <p:nvPr/>
              </p:nvCxnSpPr>
              <p:spPr>
                <a:xfrm rot="-5400000">
                  <a:off x="13759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79" name="Google Shape;1279;p52"/>
                <p:cNvCxnSpPr/>
                <p:nvPr/>
              </p:nvCxnSpPr>
              <p:spPr>
                <a:xfrm rot="-5400000">
                  <a:off x="12685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80" name="Google Shape;1280;p52"/>
                <p:cNvCxnSpPr/>
                <p:nvPr/>
              </p:nvCxnSpPr>
              <p:spPr>
                <a:xfrm rot="-5400000">
                  <a:off x="12275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81" name="Google Shape;1281;p52"/>
                <p:cNvCxnSpPr/>
                <p:nvPr/>
              </p:nvCxnSpPr>
              <p:spPr>
                <a:xfrm rot="-5400000">
                  <a:off x="11202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82" name="Google Shape;1282;p52"/>
                <p:cNvCxnSpPr/>
                <p:nvPr/>
              </p:nvCxnSpPr>
              <p:spPr>
                <a:xfrm rot="-5400000">
                  <a:off x="10792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83" name="Google Shape;1283;p52"/>
                <p:cNvCxnSpPr/>
                <p:nvPr/>
              </p:nvCxnSpPr>
              <p:spPr>
                <a:xfrm rot="-5400000">
                  <a:off x="9719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84" name="Google Shape;1284;p52"/>
                <p:cNvCxnSpPr/>
                <p:nvPr/>
              </p:nvCxnSpPr>
              <p:spPr>
                <a:xfrm rot="10800000">
                  <a:off x="1030950" y="4857037"/>
                  <a:ext cx="4461600" cy="0"/>
                </a:xfrm>
                <a:prstGeom prst="straightConnector1">
                  <a:avLst/>
                </a:prstGeom>
                <a:noFill/>
                <a:ln cap="flat" cmpd="sng" w="9525">
                  <a:solidFill>
                    <a:schemeClr val="lt1"/>
                  </a:solidFill>
                  <a:prstDash val="solid"/>
                  <a:round/>
                  <a:headEnd len="sm" w="sm" type="none"/>
                  <a:tailEnd len="sm" w="sm" type="none"/>
                </a:ln>
              </p:spPr>
            </p:cxnSp>
            <p:cxnSp>
              <p:nvCxnSpPr>
                <p:cNvPr id="1285" name="Google Shape;1285;p52"/>
                <p:cNvCxnSpPr/>
                <p:nvPr/>
              </p:nvCxnSpPr>
              <p:spPr>
                <a:xfrm rot="-5400000">
                  <a:off x="53883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86" name="Google Shape;1286;p52"/>
                <p:cNvCxnSpPr/>
                <p:nvPr/>
              </p:nvCxnSpPr>
              <p:spPr>
                <a:xfrm rot="-5400000">
                  <a:off x="52810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87" name="Google Shape;1287;p52"/>
                <p:cNvCxnSpPr/>
                <p:nvPr/>
              </p:nvCxnSpPr>
              <p:spPr>
                <a:xfrm rot="-5400000">
                  <a:off x="52400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88" name="Google Shape;1288;p52"/>
                <p:cNvCxnSpPr/>
                <p:nvPr/>
              </p:nvCxnSpPr>
              <p:spPr>
                <a:xfrm rot="-5400000">
                  <a:off x="51327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89" name="Google Shape;1289;p52"/>
                <p:cNvCxnSpPr/>
                <p:nvPr/>
              </p:nvCxnSpPr>
              <p:spPr>
                <a:xfrm rot="-5400000">
                  <a:off x="50917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90" name="Google Shape;1290;p52"/>
                <p:cNvCxnSpPr/>
                <p:nvPr/>
              </p:nvCxnSpPr>
              <p:spPr>
                <a:xfrm rot="-5400000">
                  <a:off x="49844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91" name="Google Shape;1291;p52"/>
                <p:cNvCxnSpPr/>
                <p:nvPr/>
              </p:nvCxnSpPr>
              <p:spPr>
                <a:xfrm rot="-5400000">
                  <a:off x="49434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92" name="Google Shape;1292;p52"/>
                <p:cNvCxnSpPr/>
                <p:nvPr/>
              </p:nvCxnSpPr>
              <p:spPr>
                <a:xfrm rot="-5400000">
                  <a:off x="48360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93" name="Google Shape;1293;p52"/>
                <p:cNvCxnSpPr/>
                <p:nvPr/>
              </p:nvCxnSpPr>
              <p:spPr>
                <a:xfrm rot="-5400000">
                  <a:off x="47950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94" name="Google Shape;1294;p52"/>
                <p:cNvCxnSpPr/>
                <p:nvPr/>
              </p:nvCxnSpPr>
              <p:spPr>
                <a:xfrm rot="-5400000">
                  <a:off x="46877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95" name="Google Shape;1295;p52"/>
                <p:cNvCxnSpPr/>
                <p:nvPr/>
              </p:nvCxnSpPr>
              <p:spPr>
                <a:xfrm rot="-5400000">
                  <a:off x="46467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96" name="Google Shape;1296;p52"/>
                <p:cNvCxnSpPr/>
                <p:nvPr/>
              </p:nvCxnSpPr>
              <p:spPr>
                <a:xfrm rot="-5400000">
                  <a:off x="45394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97" name="Google Shape;1297;p52"/>
                <p:cNvCxnSpPr/>
                <p:nvPr/>
              </p:nvCxnSpPr>
              <p:spPr>
                <a:xfrm rot="-5400000">
                  <a:off x="44984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298" name="Google Shape;1298;p52"/>
                <p:cNvCxnSpPr/>
                <p:nvPr/>
              </p:nvCxnSpPr>
              <p:spPr>
                <a:xfrm rot="-5400000">
                  <a:off x="43911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299" name="Google Shape;1299;p52"/>
                <p:cNvCxnSpPr/>
                <p:nvPr/>
              </p:nvCxnSpPr>
              <p:spPr>
                <a:xfrm rot="-5400000">
                  <a:off x="43501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00" name="Google Shape;1300;p52"/>
                <p:cNvCxnSpPr/>
                <p:nvPr/>
              </p:nvCxnSpPr>
              <p:spPr>
                <a:xfrm rot="-5400000">
                  <a:off x="42427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01" name="Google Shape;1301;p52"/>
                <p:cNvCxnSpPr/>
                <p:nvPr/>
              </p:nvCxnSpPr>
              <p:spPr>
                <a:xfrm rot="-5400000">
                  <a:off x="42017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02" name="Google Shape;1302;p52"/>
                <p:cNvCxnSpPr/>
                <p:nvPr/>
              </p:nvCxnSpPr>
              <p:spPr>
                <a:xfrm rot="-5400000">
                  <a:off x="40944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03" name="Google Shape;1303;p52"/>
                <p:cNvCxnSpPr/>
                <p:nvPr/>
              </p:nvCxnSpPr>
              <p:spPr>
                <a:xfrm rot="-5400000">
                  <a:off x="40534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04" name="Google Shape;1304;p52"/>
                <p:cNvCxnSpPr/>
                <p:nvPr/>
              </p:nvCxnSpPr>
              <p:spPr>
                <a:xfrm rot="-5400000">
                  <a:off x="39461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05" name="Google Shape;1305;p52"/>
                <p:cNvCxnSpPr/>
                <p:nvPr/>
              </p:nvCxnSpPr>
              <p:spPr>
                <a:xfrm rot="-5400000">
                  <a:off x="3905134"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06" name="Google Shape;1306;p52"/>
                <p:cNvCxnSpPr/>
                <p:nvPr/>
              </p:nvCxnSpPr>
              <p:spPr>
                <a:xfrm rot="-5400000">
                  <a:off x="379782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07" name="Google Shape;1307;p52"/>
                <p:cNvCxnSpPr/>
                <p:nvPr/>
              </p:nvCxnSpPr>
              <p:spPr>
                <a:xfrm rot="-5400000">
                  <a:off x="375680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08" name="Google Shape;1308;p52"/>
                <p:cNvCxnSpPr/>
                <p:nvPr/>
              </p:nvCxnSpPr>
              <p:spPr>
                <a:xfrm rot="-5400000">
                  <a:off x="364949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09" name="Google Shape;1309;p52"/>
                <p:cNvCxnSpPr/>
                <p:nvPr/>
              </p:nvCxnSpPr>
              <p:spPr>
                <a:xfrm rot="-5400000">
                  <a:off x="36084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10" name="Google Shape;1310;p52"/>
                <p:cNvCxnSpPr/>
                <p:nvPr/>
              </p:nvCxnSpPr>
              <p:spPr>
                <a:xfrm rot="-5400000">
                  <a:off x="3501171"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11" name="Google Shape;1311;p52"/>
                <p:cNvCxnSpPr/>
                <p:nvPr/>
              </p:nvCxnSpPr>
              <p:spPr>
                <a:xfrm rot="-5400000">
                  <a:off x="346015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12" name="Google Shape;1312;p52"/>
                <p:cNvCxnSpPr/>
                <p:nvPr/>
              </p:nvCxnSpPr>
              <p:spPr>
                <a:xfrm rot="-5400000">
                  <a:off x="335284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13" name="Google Shape;1313;p52"/>
                <p:cNvCxnSpPr/>
                <p:nvPr/>
              </p:nvCxnSpPr>
              <p:spPr>
                <a:xfrm rot="-5400000">
                  <a:off x="33118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14" name="Google Shape;1314;p52"/>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15" name="Google Shape;1315;p52"/>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16" name="Google Shape;1316;p52"/>
                <p:cNvCxnSpPr/>
                <p:nvPr/>
              </p:nvCxnSpPr>
              <p:spPr>
                <a:xfrm rot="-5400000">
                  <a:off x="316350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17" name="Google Shape;1317;p52"/>
                <p:cNvCxnSpPr/>
                <p:nvPr/>
              </p:nvCxnSpPr>
              <p:spPr>
                <a:xfrm rot="-5400000">
                  <a:off x="305619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18" name="Google Shape;1318;p52"/>
                <p:cNvCxnSpPr/>
                <p:nvPr/>
              </p:nvCxnSpPr>
              <p:spPr>
                <a:xfrm rot="-5400000">
                  <a:off x="30151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19" name="Google Shape;1319;p52"/>
                <p:cNvCxnSpPr/>
                <p:nvPr/>
              </p:nvCxnSpPr>
              <p:spPr>
                <a:xfrm rot="-5400000">
                  <a:off x="290786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20" name="Google Shape;1320;p52"/>
                <p:cNvCxnSpPr/>
                <p:nvPr/>
              </p:nvCxnSpPr>
              <p:spPr>
                <a:xfrm rot="-5400000">
                  <a:off x="286685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21" name="Google Shape;1321;p52"/>
                <p:cNvCxnSpPr/>
                <p:nvPr/>
              </p:nvCxnSpPr>
              <p:spPr>
                <a:xfrm rot="-5400000">
                  <a:off x="275954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22" name="Google Shape;1322;p52"/>
                <p:cNvCxnSpPr/>
                <p:nvPr/>
              </p:nvCxnSpPr>
              <p:spPr>
                <a:xfrm rot="-5400000">
                  <a:off x="27185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323" name="Google Shape;1323;p52"/>
                <p:cNvCxnSpPr/>
                <p:nvPr/>
              </p:nvCxnSpPr>
              <p:spPr>
                <a:xfrm rot="-5400000">
                  <a:off x="261121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324" name="Google Shape;1324;p52"/>
                <p:cNvCxnSpPr/>
                <p:nvPr/>
              </p:nvCxnSpPr>
              <p:spPr>
                <a:xfrm rot="-5400000">
                  <a:off x="2570207" y="4831016"/>
                  <a:ext cx="60000" cy="0"/>
                </a:xfrm>
                <a:prstGeom prst="straightConnector1">
                  <a:avLst/>
                </a:prstGeom>
                <a:noFill/>
                <a:ln cap="flat" cmpd="sng" w="9525">
                  <a:solidFill>
                    <a:schemeClr val="lt1"/>
                  </a:solidFill>
                  <a:prstDash val="solid"/>
                  <a:round/>
                  <a:headEnd len="sm" w="sm" type="none"/>
                  <a:tailEnd len="sm" w="sm" type="none"/>
                </a:ln>
              </p:spPr>
            </p:cxn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325" name="Shape 1325"/>
        <p:cNvGrpSpPr/>
        <p:nvPr/>
      </p:nvGrpSpPr>
      <p:grpSpPr>
        <a:xfrm>
          <a:off x="0" y="0"/>
          <a:ext cx="0" cy="0"/>
          <a:chOff x="0" y="0"/>
          <a:chExt cx="0" cy="0"/>
        </a:xfrm>
      </p:grpSpPr>
      <p:grpSp>
        <p:nvGrpSpPr>
          <p:cNvPr id="1326" name="Google Shape;1326;p54"/>
          <p:cNvGrpSpPr/>
          <p:nvPr/>
        </p:nvGrpSpPr>
        <p:grpSpPr>
          <a:xfrm>
            <a:off x="-6" y="0"/>
            <a:ext cx="9144002" cy="5143501"/>
            <a:chOff x="-6" y="0"/>
            <a:chExt cx="9144002" cy="5143501"/>
          </a:xfrm>
        </p:grpSpPr>
        <p:pic>
          <p:nvPicPr>
            <p:cNvPr id="1327" name="Google Shape;1327;p54"/>
            <p:cNvPicPr preferRelativeResize="0"/>
            <p:nvPr/>
          </p:nvPicPr>
          <p:blipFill rotWithShape="1">
            <a:blip r:embed="rId2">
              <a:alphaModFix amt="60000"/>
            </a:blip>
            <a:srcRect b="38775" l="43367" r="0" t="4592"/>
            <a:stretch/>
          </p:blipFill>
          <p:spPr>
            <a:xfrm>
              <a:off x="-6" y="0"/>
              <a:ext cx="3428163" cy="5143501"/>
            </a:xfrm>
            <a:prstGeom prst="rect">
              <a:avLst/>
            </a:prstGeom>
            <a:noFill/>
            <a:ln>
              <a:noFill/>
            </a:ln>
          </p:spPr>
        </p:pic>
        <p:pic>
          <p:nvPicPr>
            <p:cNvPr id="1328" name="Google Shape;1328;p54"/>
            <p:cNvPicPr preferRelativeResize="0"/>
            <p:nvPr/>
          </p:nvPicPr>
          <p:blipFill rotWithShape="1">
            <a:blip r:embed="rId3">
              <a:alphaModFix amt="66000"/>
            </a:blip>
            <a:srcRect b="18044" l="2879" r="17133" t="4711"/>
            <a:stretch/>
          </p:blipFill>
          <p:spPr>
            <a:xfrm flipH="1">
              <a:off x="5594150" y="0"/>
              <a:ext cx="3549846" cy="5143501"/>
            </a:xfrm>
            <a:prstGeom prst="rect">
              <a:avLst/>
            </a:prstGeom>
            <a:noFill/>
            <a:ln>
              <a:noFill/>
            </a:ln>
          </p:spPr>
        </p:pic>
      </p:grpSp>
      <p:grpSp>
        <p:nvGrpSpPr>
          <p:cNvPr id="1329" name="Google Shape;1329;p54"/>
          <p:cNvGrpSpPr/>
          <p:nvPr/>
        </p:nvGrpSpPr>
        <p:grpSpPr>
          <a:xfrm>
            <a:off x="103650" y="97463"/>
            <a:ext cx="8936700" cy="4948575"/>
            <a:chOff x="102900" y="102900"/>
            <a:chExt cx="8936700" cy="4948575"/>
          </a:xfrm>
        </p:grpSpPr>
        <p:sp>
          <p:nvSpPr>
            <p:cNvPr id="1330" name="Google Shape;1330;p54"/>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1" name="Google Shape;1331;p54"/>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1332" name="Google Shape;1332;p54"/>
            <p:cNvGrpSpPr/>
            <p:nvPr/>
          </p:nvGrpSpPr>
          <p:grpSpPr>
            <a:xfrm flipH="1">
              <a:off x="477329" y="1333191"/>
              <a:ext cx="126300" cy="2974200"/>
              <a:chOff x="8911825" y="595491"/>
              <a:chExt cx="126300" cy="2974200"/>
            </a:xfrm>
          </p:grpSpPr>
          <p:cxnSp>
            <p:nvCxnSpPr>
              <p:cNvPr id="1333" name="Google Shape;1333;p54"/>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334" name="Google Shape;1334;p54"/>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335" name="Google Shape;1335;p54"/>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336" name="Google Shape;1336;p54"/>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337" name="Google Shape;1337;p54"/>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338" name="Google Shape;1338;p54"/>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339" name="Google Shape;1339;p54"/>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340" name="Google Shape;1340;p54"/>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341" name="Google Shape;1341;p54"/>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342" name="Google Shape;1342;p54"/>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343" name="Google Shape;1343;p54"/>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344" name="Google Shape;1344;p54"/>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345" name="Google Shape;1345;p54"/>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346" name="Google Shape;1346;p54"/>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347" name="Google Shape;1347;p54"/>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348" name="Google Shape;1348;p54"/>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349" name="Google Shape;1349;p54"/>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350" name="Google Shape;1350;p54"/>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351" name="Google Shape;1351;p54"/>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352" name="Google Shape;1352;p54"/>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353" name="Google Shape;1353;p54"/>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354" name="Google Shape;1354;p54"/>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355" name="Google Shape;1355;p54"/>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356" name="Google Shape;1356;p54"/>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357" name="Google Shape;1357;p54"/>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358" name="Google Shape;1358;p54"/>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359" name="Google Shape;1359;p54"/>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360" name="Google Shape;1360;p54"/>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361" name="Google Shape;1361;p54"/>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362" name="Google Shape;1362;p54"/>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363" name="Google Shape;1363;p54"/>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364" name="Google Shape;1364;p54"/>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365" name="Google Shape;1365;p54"/>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366" name="Google Shape;1366;p54"/>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367" name="Google Shape;1367;p54"/>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368" name="Google Shape;1368;p54"/>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369" name="Google Shape;1369;p54"/>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370" name="Google Shape;1370;p54"/>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371" name="Google Shape;1371;p54"/>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372" name="Google Shape;1372;p54"/>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373" name="Google Shape;1373;p54"/>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374" name="Google Shape;1374;p54"/>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375" name="Google Shape;1375;p54"/>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sp>
          <p:nvSpPr>
            <p:cNvPr id="1376" name="Google Shape;1376;p54"/>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7" name="Google Shape;1377;p54"/>
            <p:cNvGrpSpPr/>
            <p:nvPr/>
          </p:nvGrpSpPr>
          <p:grpSpPr>
            <a:xfrm>
              <a:off x="161775" y="177625"/>
              <a:ext cx="270000" cy="504225"/>
              <a:chOff x="161775" y="177625"/>
              <a:chExt cx="270000" cy="504225"/>
            </a:xfrm>
          </p:grpSpPr>
          <p:sp>
            <p:nvSpPr>
              <p:cNvPr id="1378" name="Google Shape;1378;p54"/>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54"/>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54"/>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81" name="Google Shape;1381;p54"/>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grpSp>
      <p:sp>
        <p:nvSpPr>
          <p:cNvPr id="1382" name="Google Shape;1382;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383" name="Shape 1383"/>
        <p:cNvGrpSpPr/>
        <p:nvPr/>
      </p:nvGrpSpPr>
      <p:grpSpPr>
        <a:xfrm>
          <a:off x="0" y="0"/>
          <a:ext cx="0" cy="0"/>
          <a:chOff x="0" y="0"/>
          <a:chExt cx="0" cy="0"/>
        </a:xfrm>
      </p:grpSpPr>
      <p:grpSp>
        <p:nvGrpSpPr>
          <p:cNvPr id="1384" name="Google Shape;1384;p55"/>
          <p:cNvGrpSpPr/>
          <p:nvPr/>
        </p:nvGrpSpPr>
        <p:grpSpPr>
          <a:xfrm flipH="1">
            <a:off x="-5" y="0"/>
            <a:ext cx="9144002" cy="5143501"/>
            <a:chOff x="-6" y="0"/>
            <a:chExt cx="9144002" cy="5143501"/>
          </a:xfrm>
        </p:grpSpPr>
        <p:pic>
          <p:nvPicPr>
            <p:cNvPr id="1385" name="Google Shape;1385;p55"/>
            <p:cNvPicPr preferRelativeResize="0"/>
            <p:nvPr/>
          </p:nvPicPr>
          <p:blipFill rotWithShape="1">
            <a:blip r:embed="rId2">
              <a:alphaModFix amt="60000"/>
            </a:blip>
            <a:srcRect b="38775" l="43367" r="0" t="4592"/>
            <a:stretch/>
          </p:blipFill>
          <p:spPr>
            <a:xfrm>
              <a:off x="-6" y="0"/>
              <a:ext cx="3428163" cy="5143501"/>
            </a:xfrm>
            <a:prstGeom prst="rect">
              <a:avLst/>
            </a:prstGeom>
            <a:noFill/>
            <a:ln>
              <a:noFill/>
            </a:ln>
          </p:spPr>
        </p:pic>
        <p:pic>
          <p:nvPicPr>
            <p:cNvPr id="1386" name="Google Shape;1386;p55"/>
            <p:cNvPicPr preferRelativeResize="0"/>
            <p:nvPr/>
          </p:nvPicPr>
          <p:blipFill rotWithShape="1">
            <a:blip r:embed="rId3">
              <a:alphaModFix amt="66000"/>
            </a:blip>
            <a:srcRect b="18044" l="2879" r="17133" t="4711"/>
            <a:stretch/>
          </p:blipFill>
          <p:spPr>
            <a:xfrm flipH="1">
              <a:off x="5594150" y="0"/>
              <a:ext cx="3549846" cy="5143501"/>
            </a:xfrm>
            <a:prstGeom prst="rect">
              <a:avLst/>
            </a:prstGeom>
            <a:noFill/>
            <a:ln>
              <a:noFill/>
            </a:ln>
          </p:spPr>
        </p:pic>
      </p:grpSp>
      <p:grpSp>
        <p:nvGrpSpPr>
          <p:cNvPr id="1387" name="Google Shape;1387;p55"/>
          <p:cNvGrpSpPr/>
          <p:nvPr/>
        </p:nvGrpSpPr>
        <p:grpSpPr>
          <a:xfrm>
            <a:off x="103650" y="97463"/>
            <a:ext cx="8936700" cy="4948575"/>
            <a:chOff x="103650" y="97463"/>
            <a:chExt cx="8936700" cy="4948575"/>
          </a:xfrm>
        </p:grpSpPr>
        <p:grpSp>
          <p:nvGrpSpPr>
            <p:cNvPr id="1388" name="Google Shape;1388;p55"/>
            <p:cNvGrpSpPr/>
            <p:nvPr/>
          </p:nvGrpSpPr>
          <p:grpSpPr>
            <a:xfrm>
              <a:off x="103650" y="97463"/>
              <a:ext cx="8936700" cy="4948575"/>
              <a:chOff x="103650" y="97463"/>
              <a:chExt cx="8936700" cy="4948575"/>
            </a:xfrm>
          </p:grpSpPr>
          <p:sp>
            <p:nvSpPr>
              <p:cNvPr id="1389" name="Google Shape;1389;p55"/>
              <p:cNvSpPr/>
              <p:nvPr/>
            </p:nvSpPr>
            <p:spPr>
              <a:xfrm>
                <a:off x="103650" y="97463"/>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0" name="Google Shape;1390;p55"/>
              <p:cNvGrpSpPr/>
              <p:nvPr/>
            </p:nvGrpSpPr>
            <p:grpSpPr>
              <a:xfrm>
                <a:off x="854850" y="4820619"/>
                <a:ext cx="7435800" cy="126300"/>
                <a:chOff x="1030950" y="4734716"/>
                <a:chExt cx="7435800" cy="126300"/>
              </a:xfrm>
            </p:grpSpPr>
            <p:grpSp>
              <p:nvGrpSpPr>
                <p:cNvPr id="1391" name="Google Shape;1391;p55"/>
                <p:cNvGrpSpPr/>
                <p:nvPr/>
              </p:nvGrpSpPr>
              <p:grpSpPr>
                <a:xfrm rot="5400000">
                  <a:off x="6916500" y="3310766"/>
                  <a:ext cx="126300" cy="2974200"/>
                  <a:chOff x="8911825" y="595491"/>
                  <a:chExt cx="126300" cy="2974200"/>
                </a:xfrm>
              </p:grpSpPr>
              <p:cxnSp>
                <p:nvCxnSpPr>
                  <p:cNvPr id="1392" name="Google Shape;1392;p55"/>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393" name="Google Shape;1393;p55"/>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394" name="Google Shape;1394;p55"/>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395" name="Google Shape;1395;p55"/>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396" name="Google Shape;1396;p55"/>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397" name="Google Shape;1397;p55"/>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398" name="Google Shape;1398;p55"/>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399" name="Google Shape;1399;p55"/>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400" name="Google Shape;1400;p55"/>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401" name="Google Shape;1401;p55"/>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402" name="Google Shape;1402;p55"/>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403" name="Google Shape;1403;p55"/>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404" name="Google Shape;1404;p55"/>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405" name="Google Shape;1405;p55"/>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406" name="Google Shape;1406;p55"/>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407" name="Google Shape;1407;p55"/>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408" name="Google Shape;1408;p55"/>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409" name="Google Shape;1409;p55"/>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410" name="Google Shape;1410;p55"/>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411" name="Google Shape;1411;p55"/>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412" name="Google Shape;1412;p55"/>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413" name="Google Shape;1413;p55"/>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414" name="Google Shape;1414;p55"/>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415" name="Google Shape;1415;p55"/>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416" name="Google Shape;1416;p55"/>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417" name="Google Shape;1417;p55"/>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418" name="Google Shape;1418;p55"/>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419" name="Google Shape;1419;p55"/>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420" name="Google Shape;1420;p55"/>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421" name="Google Shape;1421;p55"/>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422" name="Google Shape;1422;p55"/>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423" name="Google Shape;1423;p55"/>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424" name="Google Shape;1424;p55"/>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425" name="Google Shape;1425;p55"/>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426" name="Google Shape;1426;p55"/>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427" name="Google Shape;1427;p55"/>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428" name="Google Shape;1428;p55"/>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429" name="Google Shape;1429;p55"/>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430" name="Google Shape;1430;p55"/>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431" name="Google Shape;1431;p55"/>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432" name="Google Shape;1432;p55"/>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433" name="Google Shape;1433;p55"/>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434" name="Google Shape;1434;p55"/>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cxnSp>
              <p:nvCxnSpPr>
                <p:cNvPr id="1435" name="Google Shape;1435;p55"/>
                <p:cNvCxnSpPr/>
                <p:nvPr/>
              </p:nvCxnSpPr>
              <p:spPr>
                <a:xfrm rot="-5400000">
                  <a:off x="2455200"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36" name="Google Shape;1436;p55"/>
                <p:cNvCxnSpPr/>
                <p:nvPr/>
              </p:nvCxnSpPr>
              <p:spPr>
                <a:xfrm rot="-5400000">
                  <a:off x="241418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37" name="Google Shape;1437;p55"/>
                <p:cNvCxnSpPr/>
                <p:nvPr/>
              </p:nvCxnSpPr>
              <p:spPr>
                <a:xfrm rot="-5400000">
                  <a:off x="2306875"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38" name="Google Shape;1438;p55"/>
                <p:cNvCxnSpPr/>
                <p:nvPr/>
              </p:nvCxnSpPr>
              <p:spPr>
                <a:xfrm rot="-5400000">
                  <a:off x="226586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39" name="Google Shape;1439;p55"/>
                <p:cNvCxnSpPr/>
                <p:nvPr/>
              </p:nvCxnSpPr>
              <p:spPr>
                <a:xfrm rot="-5400000">
                  <a:off x="215854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40" name="Google Shape;1440;p55"/>
                <p:cNvCxnSpPr/>
                <p:nvPr/>
              </p:nvCxnSpPr>
              <p:spPr>
                <a:xfrm rot="-5400000">
                  <a:off x="211753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41" name="Google Shape;1441;p55"/>
                <p:cNvCxnSpPr/>
                <p:nvPr/>
              </p:nvCxnSpPr>
              <p:spPr>
                <a:xfrm rot="-5400000">
                  <a:off x="2010224"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42" name="Google Shape;1442;p55"/>
                <p:cNvCxnSpPr/>
                <p:nvPr/>
              </p:nvCxnSpPr>
              <p:spPr>
                <a:xfrm rot="-5400000">
                  <a:off x="196921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43" name="Google Shape;1443;p55"/>
                <p:cNvCxnSpPr/>
                <p:nvPr/>
              </p:nvCxnSpPr>
              <p:spPr>
                <a:xfrm rot="-5400000">
                  <a:off x="186189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44" name="Google Shape;1444;p55"/>
                <p:cNvCxnSpPr/>
                <p:nvPr/>
              </p:nvCxnSpPr>
              <p:spPr>
                <a:xfrm rot="-5400000">
                  <a:off x="1820887"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45" name="Google Shape;1445;p55"/>
                <p:cNvCxnSpPr/>
                <p:nvPr/>
              </p:nvCxnSpPr>
              <p:spPr>
                <a:xfrm rot="-5400000">
                  <a:off x="171357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46" name="Google Shape;1446;p55"/>
                <p:cNvCxnSpPr/>
                <p:nvPr/>
              </p:nvCxnSpPr>
              <p:spPr>
                <a:xfrm rot="-5400000">
                  <a:off x="1672561"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47" name="Google Shape;1447;p55"/>
                <p:cNvCxnSpPr/>
                <p:nvPr/>
              </p:nvCxnSpPr>
              <p:spPr>
                <a:xfrm rot="-5400000">
                  <a:off x="156524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48" name="Google Shape;1448;p55"/>
                <p:cNvCxnSpPr/>
                <p:nvPr/>
              </p:nvCxnSpPr>
              <p:spPr>
                <a:xfrm rot="-5400000">
                  <a:off x="1524236"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49" name="Google Shape;1449;p55"/>
                <p:cNvCxnSpPr/>
                <p:nvPr/>
              </p:nvCxnSpPr>
              <p:spPr>
                <a:xfrm rot="-5400000">
                  <a:off x="141692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50" name="Google Shape;1450;p55"/>
                <p:cNvCxnSpPr/>
                <p:nvPr/>
              </p:nvCxnSpPr>
              <p:spPr>
                <a:xfrm rot="-5400000">
                  <a:off x="1375910"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51" name="Google Shape;1451;p55"/>
                <p:cNvCxnSpPr/>
                <p:nvPr/>
              </p:nvCxnSpPr>
              <p:spPr>
                <a:xfrm rot="-5400000">
                  <a:off x="126859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52" name="Google Shape;1452;p55"/>
                <p:cNvCxnSpPr/>
                <p:nvPr/>
              </p:nvCxnSpPr>
              <p:spPr>
                <a:xfrm rot="-5400000">
                  <a:off x="1227585"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53" name="Google Shape;1453;p55"/>
                <p:cNvCxnSpPr/>
                <p:nvPr/>
              </p:nvCxnSpPr>
              <p:spPr>
                <a:xfrm rot="-5400000">
                  <a:off x="1120272"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54" name="Google Shape;1454;p55"/>
                <p:cNvCxnSpPr/>
                <p:nvPr/>
              </p:nvCxnSpPr>
              <p:spPr>
                <a:xfrm rot="-5400000">
                  <a:off x="107925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55" name="Google Shape;1455;p55"/>
                <p:cNvCxnSpPr/>
                <p:nvPr/>
              </p:nvCxnSpPr>
              <p:spPr>
                <a:xfrm rot="-5400000">
                  <a:off x="971947"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56" name="Google Shape;1456;p55"/>
                <p:cNvCxnSpPr/>
                <p:nvPr/>
              </p:nvCxnSpPr>
              <p:spPr>
                <a:xfrm rot="10800000">
                  <a:off x="1030950" y="4857037"/>
                  <a:ext cx="4461600" cy="0"/>
                </a:xfrm>
                <a:prstGeom prst="straightConnector1">
                  <a:avLst/>
                </a:prstGeom>
                <a:noFill/>
                <a:ln cap="flat" cmpd="sng" w="9525">
                  <a:solidFill>
                    <a:schemeClr val="dk1"/>
                  </a:solidFill>
                  <a:prstDash val="solid"/>
                  <a:round/>
                  <a:headEnd len="sm" w="sm" type="none"/>
                  <a:tailEnd len="sm" w="sm" type="none"/>
                </a:ln>
              </p:spPr>
            </p:cxnSp>
            <p:cxnSp>
              <p:nvCxnSpPr>
                <p:cNvPr id="1457" name="Google Shape;1457;p55"/>
                <p:cNvCxnSpPr/>
                <p:nvPr/>
              </p:nvCxnSpPr>
              <p:spPr>
                <a:xfrm rot="-5400000">
                  <a:off x="538838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58" name="Google Shape;1458;p55"/>
                <p:cNvCxnSpPr/>
                <p:nvPr/>
              </p:nvCxnSpPr>
              <p:spPr>
                <a:xfrm rot="-5400000">
                  <a:off x="5281075"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59" name="Google Shape;1459;p55"/>
                <p:cNvCxnSpPr/>
                <p:nvPr/>
              </p:nvCxnSpPr>
              <p:spPr>
                <a:xfrm rot="-5400000">
                  <a:off x="524006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60" name="Google Shape;1460;p55"/>
                <p:cNvCxnSpPr/>
                <p:nvPr/>
              </p:nvCxnSpPr>
              <p:spPr>
                <a:xfrm rot="-5400000">
                  <a:off x="513274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61" name="Google Shape;1461;p55"/>
                <p:cNvCxnSpPr/>
                <p:nvPr/>
              </p:nvCxnSpPr>
              <p:spPr>
                <a:xfrm rot="-5400000">
                  <a:off x="509173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62" name="Google Shape;1462;p55"/>
                <p:cNvCxnSpPr/>
                <p:nvPr/>
              </p:nvCxnSpPr>
              <p:spPr>
                <a:xfrm rot="-5400000">
                  <a:off x="4984424"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63" name="Google Shape;1463;p55"/>
                <p:cNvCxnSpPr/>
                <p:nvPr/>
              </p:nvCxnSpPr>
              <p:spPr>
                <a:xfrm rot="-5400000">
                  <a:off x="494341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64" name="Google Shape;1464;p55"/>
                <p:cNvCxnSpPr/>
                <p:nvPr/>
              </p:nvCxnSpPr>
              <p:spPr>
                <a:xfrm rot="-5400000">
                  <a:off x="483609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65" name="Google Shape;1465;p55"/>
                <p:cNvCxnSpPr/>
                <p:nvPr/>
              </p:nvCxnSpPr>
              <p:spPr>
                <a:xfrm rot="-5400000">
                  <a:off x="4795087"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66" name="Google Shape;1466;p55"/>
                <p:cNvCxnSpPr/>
                <p:nvPr/>
              </p:nvCxnSpPr>
              <p:spPr>
                <a:xfrm rot="-5400000">
                  <a:off x="468777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67" name="Google Shape;1467;p55"/>
                <p:cNvCxnSpPr/>
                <p:nvPr/>
              </p:nvCxnSpPr>
              <p:spPr>
                <a:xfrm rot="-5400000">
                  <a:off x="4646761"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68" name="Google Shape;1468;p55"/>
                <p:cNvCxnSpPr/>
                <p:nvPr/>
              </p:nvCxnSpPr>
              <p:spPr>
                <a:xfrm rot="-5400000">
                  <a:off x="453944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69" name="Google Shape;1469;p55"/>
                <p:cNvCxnSpPr/>
                <p:nvPr/>
              </p:nvCxnSpPr>
              <p:spPr>
                <a:xfrm rot="-5400000">
                  <a:off x="4498436"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70" name="Google Shape;1470;p55"/>
                <p:cNvCxnSpPr/>
                <p:nvPr/>
              </p:nvCxnSpPr>
              <p:spPr>
                <a:xfrm rot="-5400000">
                  <a:off x="439112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71" name="Google Shape;1471;p55"/>
                <p:cNvCxnSpPr/>
                <p:nvPr/>
              </p:nvCxnSpPr>
              <p:spPr>
                <a:xfrm rot="-5400000">
                  <a:off x="4350110"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72" name="Google Shape;1472;p55"/>
                <p:cNvCxnSpPr/>
                <p:nvPr/>
              </p:nvCxnSpPr>
              <p:spPr>
                <a:xfrm rot="-5400000">
                  <a:off x="424279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73" name="Google Shape;1473;p55"/>
                <p:cNvCxnSpPr/>
                <p:nvPr/>
              </p:nvCxnSpPr>
              <p:spPr>
                <a:xfrm rot="-5400000">
                  <a:off x="4201785"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74" name="Google Shape;1474;p55"/>
                <p:cNvCxnSpPr/>
                <p:nvPr/>
              </p:nvCxnSpPr>
              <p:spPr>
                <a:xfrm rot="-5400000">
                  <a:off x="4094472"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75" name="Google Shape;1475;p55"/>
                <p:cNvCxnSpPr/>
                <p:nvPr/>
              </p:nvCxnSpPr>
              <p:spPr>
                <a:xfrm rot="-5400000">
                  <a:off x="405345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76" name="Google Shape;1476;p55"/>
                <p:cNvCxnSpPr/>
                <p:nvPr/>
              </p:nvCxnSpPr>
              <p:spPr>
                <a:xfrm rot="-5400000">
                  <a:off x="3946147"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77" name="Google Shape;1477;p55"/>
                <p:cNvCxnSpPr/>
                <p:nvPr/>
              </p:nvCxnSpPr>
              <p:spPr>
                <a:xfrm rot="-5400000">
                  <a:off x="3905134"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78" name="Google Shape;1478;p55"/>
                <p:cNvCxnSpPr/>
                <p:nvPr/>
              </p:nvCxnSpPr>
              <p:spPr>
                <a:xfrm rot="-5400000">
                  <a:off x="3797822"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79" name="Google Shape;1479;p55"/>
                <p:cNvCxnSpPr/>
                <p:nvPr/>
              </p:nvCxnSpPr>
              <p:spPr>
                <a:xfrm rot="-5400000">
                  <a:off x="375680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80" name="Google Shape;1480;p55"/>
                <p:cNvCxnSpPr/>
                <p:nvPr/>
              </p:nvCxnSpPr>
              <p:spPr>
                <a:xfrm rot="-5400000">
                  <a:off x="3649496"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81" name="Google Shape;1481;p55"/>
                <p:cNvCxnSpPr/>
                <p:nvPr/>
              </p:nvCxnSpPr>
              <p:spPr>
                <a:xfrm rot="-5400000">
                  <a:off x="360848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82" name="Google Shape;1482;p55"/>
                <p:cNvCxnSpPr/>
                <p:nvPr/>
              </p:nvCxnSpPr>
              <p:spPr>
                <a:xfrm rot="-5400000">
                  <a:off x="3501171"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83" name="Google Shape;1483;p55"/>
                <p:cNvCxnSpPr/>
                <p:nvPr/>
              </p:nvCxnSpPr>
              <p:spPr>
                <a:xfrm rot="-5400000">
                  <a:off x="3460157"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84" name="Google Shape;1484;p55"/>
                <p:cNvCxnSpPr/>
                <p:nvPr/>
              </p:nvCxnSpPr>
              <p:spPr>
                <a:xfrm rot="-5400000">
                  <a:off x="3352846"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85" name="Google Shape;1485;p55"/>
                <p:cNvCxnSpPr/>
                <p:nvPr/>
              </p:nvCxnSpPr>
              <p:spPr>
                <a:xfrm rot="-5400000">
                  <a:off x="331183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86" name="Google Shape;1486;p55"/>
                <p:cNvCxnSpPr/>
                <p:nvPr/>
              </p:nvCxnSpPr>
              <p:spPr>
                <a:xfrm rot="-5400000">
                  <a:off x="3204520"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87" name="Google Shape;1487;p55"/>
                <p:cNvCxnSpPr/>
                <p:nvPr/>
              </p:nvCxnSpPr>
              <p:spPr>
                <a:xfrm rot="-5400000">
                  <a:off x="3204520"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88" name="Google Shape;1488;p55"/>
                <p:cNvCxnSpPr/>
                <p:nvPr/>
              </p:nvCxnSpPr>
              <p:spPr>
                <a:xfrm rot="-5400000">
                  <a:off x="316350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89" name="Google Shape;1489;p55"/>
                <p:cNvCxnSpPr/>
                <p:nvPr/>
              </p:nvCxnSpPr>
              <p:spPr>
                <a:xfrm rot="-5400000">
                  <a:off x="3056195"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90" name="Google Shape;1490;p55"/>
                <p:cNvCxnSpPr/>
                <p:nvPr/>
              </p:nvCxnSpPr>
              <p:spPr>
                <a:xfrm rot="-5400000">
                  <a:off x="301518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91" name="Google Shape;1491;p55"/>
                <p:cNvCxnSpPr/>
                <p:nvPr/>
              </p:nvCxnSpPr>
              <p:spPr>
                <a:xfrm rot="-5400000">
                  <a:off x="290786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92" name="Google Shape;1492;p55"/>
                <p:cNvCxnSpPr/>
                <p:nvPr/>
              </p:nvCxnSpPr>
              <p:spPr>
                <a:xfrm rot="-5400000">
                  <a:off x="286685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93" name="Google Shape;1493;p55"/>
                <p:cNvCxnSpPr/>
                <p:nvPr/>
              </p:nvCxnSpPr>
              <p:spPr>
                <a:xfrm rot="-5400000">
                  <a:off x="2759544"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94" name="Google Shape;1494;p55"/>
                <p:cNvCxnSpPr/>
                <p:nvPr/>
              </p:nvCxnSpPr>
              <p:spPr>
                <a:xfrm rot="-5400000">
                  <a:off x="271853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1495" name="Google Shape;1495;p55"/>
                <p:cNvCxnSpPr/>
                <p:nvPr/>
              </p:nvCxnSpPr>
              <p:spPr>
                <a:xfrm rot="-5400000">
                  <a:off x="261121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1496" name="Google Shape;1496;p55"/>
                <p:cNvCxnSpPr/>
                <p:nvPr/>
              </p:nvCxnSpPr>
              <p:spPr>
                <a:xfrm rot="-5400000">
                  <a:off x="2570207" y="4831016"/>
                  <a:ext cx="60000" cy="0"/>
                </a:xfrm>
                <a:prstGeom prst="straightConnector1">
                  <a:avLst/>
                </a:prstGeom>
                <a:noFill/>
                <a:ln cap="flat" cmpd="sng" w="9525">
                  <a:solidFill>
                    <a:schemeClr val="dk1"/>
                  </a:solidFill>
                  <a:prstDash val="solid"/>
                  <a:round/>
                  <a:headEnd len="sm" w="sm" type="none"/>
                  <a:tailEnd len="sm" w="sm" type="none"/>
                </a:ln>
              </p:spPr>
            </p:cxnSp>
          </p:grpSp>
          <p:cxnSp>
            <p:nvCxnSpPr>
              <p:cNvPr id="1497" name="Google Shape;1497;p55"/>
              <p:cNvCxnSpPr/>
              <p:nvPr/>
            </p:nvCxnSpPr>
            <p:spPr>
              <a:xfrm rot="10800000">
                <a:off x="486850" y="4943588"/>
                <a:ext cx="8547000" cy="0"/>
              </a:xfrm>
              <a:prstGeom prst="straightConnector1">
                <a:avLst/>
              </a:prstGeom>
              <a:noFill/>
              <a:ln cap="flat" cmpd="sng" w="9525">
                <a:solidFill>
                  <a:schemeClr val="dk1"/>
                </a:solidFill>
                <a:prstDash val="solid"/>
                <a:round/>
                <a:headEnd len="sm" w="sm" type="none"/>
                <a:tailEnd len="sm" w="sm" type="none"/>
              </a:ln>
            </p:spPr>
          </p:cxnSp>
          <p:cxnSp>
            <p:nvCxnSpPr>
              <p:cNvPr id="1498" name="Google Shape;1498;p55"/>
              <p:cNvCxnSpPr/>
              <p:nvPr/>
            </p:nvCxnSpPr>
            <p:spPr>
              <a:xfrm>
                <a:off x="481825" y="102038"/>
                <a:ext cx="0" cy="4944000"/>
              </a:xfrm>
              <a:prstGeom prst="straightConnector1">
                <a:avLst/>
              </a:prstGeom>
              <a:noFill/>
              <a:ln cap="flat" cmpd="sng" w="9525">
                <a:solidFill>
                  <a:schemeClr val="dk1"/>
                </a:solidFill>
                <a:prstDash val="solid"/>
                <a:round/>
                <a:headEnd len="sm" w="sm" type="none"/>
                <a:tailEnd len="sm" w="sm" type="none"/>
              </a:ln>
            </p:spPr>
          </p:cxnSp>
          <p:grpSp>
            <p:nvGrpSpPr>
              <p:cNvPr id="1499" name="Google Shape;1499;p55"/>
              <p:cNvGrpSpPr/>
              <p:nvPr/>
            </p:nvGrpSpPr>
            <p:grpSpPr>
              <a:xfrm>
                <a:off x="162525" y="172188"/>
                <a:ext cx="270000" cy="504225"/>
                <a:chOff x="161775" y="177625"/>
                <a:chExt cx="270000" cy="504225"/>
              </a:xfrm>
            </p:grpSpPr>
            <p:sp>
              <p:nvSpPr>
                <p:cNvPr id="1500" name="Google Shape;1500;p55"/>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55"/>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55"/>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03" name="Google Shape;1503;p55"/>
            <p:cNvSpPr/>
            <p:nvPr/>
          </p:nvSpPr>
          <p:spPr>
            <a:xfrm>
              <a:off x="8548381" y="99556"/>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4" name="Google Shape;1504;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505" name="Shape 1505"/>
        <p:cNvGrpSpPr/>
        <p:nvPr/>
      </p:nvGrpSpPr>
      <p:grpSpPr>
        <a:xfrm>
          <a:off x="0" y="0"/>
          <a:ext cx="0" cy="0"/>
          <a:chOff x="0" y="0"/>
          <a:chExt cx="0" cy="0"/>
        </a:xfrm>
      </p:grpSpPr>
      <p:sp>
        <p:nvSpPr>
          <p:cNvPr id="1506" name="Google Shape;1506;p56"/>
          <p:cNvSpPr txBox="1"/>
          <p:nvPr>
            <p:ph type="title"/>
          </p:nvPr>
        </p:nvSpPr>
        <p:spPr>
          <a:xfrm>
            <a:off x="4082800" y="733775"/>
            <a:ext cx="43461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07" name="Google Shape;1507;p56"/>
          <p:cNvSpPr txBox="1"/>
          <p:nvPr>
            <p:ph idx="1" type="subTitle"/>
          </p:nvPr>
        </p:nvSpPr>
        <p:spPr>
          <a:xfrm>
            <a:off x="4082800" y="1306475"/>
            <a:ext cx="4346100" cy="77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08" name="Google Shape;1508;p56"/>
          <p:cNvSpPr/>
          <p:nvPr>
            <p:ph idx="2" type="pic"/>
          </p:nvPr>
        </p:nvSpPr>
        <p:spPr>
          <a:xfrm>
            <a:off x="715100" y="535000"/>
            <a:ext cx="3176700" cy="4073400"/>
          </a:xfrm>
          <a:prstGeom prst="rect">
            <a:avLst/>
          </a:prstGeom>
          <a:noFill/>
          <a:ln cap="flat" cmpd="sng" w="9525">
            <a:solidFill>
              <a:schemeClr val="dk1"/>
            </a:solidFill>
            <a:prstDash val="solid"/>
            <a:round/>
            <a:headEnd len="sm" w="sm" type="none"/>
            <a:tailEnd len="sm" w="sm" type="none"/>
          </a:ln>
        </p:spPr>
      </p:sp>
      <p:sp>
        <p:nvSpPr>
          <p:cNvPr id="1509" name="Google Shape;1509;p56"/>
          <p:cNvSpPr/>
          <p:nvPr>
            <p:ph idx="3" type="pic"/>
          </p:nvPr>
        </p:nvSpPr>
        <p:spPr>
          <a:xfrm>
            <a:off x="4162250" y="2291525"/>
            <a:ext cx="4266600" cy="2316900"/>
          </a:xfrm>
          <a:prstGeom prst="rect">
            <a:avLst/>
          </a:prstGeom>
          <a:noFill/>
          <a:ln cap="flat" cmpd="sng" w="9525">
            <a:solidFill>
              <a:schemeClr val="dk1"/>
            </a:solidFill>
            <a:prstDash val="solid"/>
            <a:round/>
            <a:headEnd len="sm" w="sm" type="none"/>
            <a:tailEnd len="sm" w="sm" type="none"/>
          </a:ln>
        </p:spPr>
      </p:sp>
      <p:grpSp>
        <p:nvGrpSpPr>
          <p:cNvPr id="1510" name="Google Shape;1510;p56"/>
          <p:cNvGrpSpPr/>
          <p:nvPr/>
        </p:nvGrpSpPr>
        <p:grpSpPr>
          <a:xfrm>
            <a:off x="103650" y="97463"/>
            <a:ext cx="8936700" cy="4948575"/>
            <a:chOff x="102900" y="102900"/>
            <a:chExt cx="8936700" cy="4948575"/>
          </a:xfrm>
        </p:grpSpPr>
        <p:sp>
          <p:nvSpPr>
            <p:cNvPr id="1511" name="Google Shape;1511;p56"/>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2" name="Google Shape;1512;p56"/>
            <p:cNvGrpSpPr/>
            <p:nvPr/>
          </p:nvGrpSpPr>
          <p:grpSpPr>
            <a:xfrm>
              <a:off x="8547631" y="104994"/>
              <a:ext cx="490500" cy="4202397"/>
              <a:chOff x="8547631" y="104994"/>
              <a:chExt cx="490500" cy="4202397"/>
            </a:xfrm>
          </p:grpSpPr>
          <p:sp>
            <p:nvSpPr>
              <p:cNvPr id="1513" name="Google Shape;1513;p56"/>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4" name="Google Shape;1514;p56"/>
              <p:cNvGrpSpPr/>
              <p:nvPr/>
            </p:nvGrpSpPr>
            <p:grpSpPr>
              <a:xfrm>
                <a:off x="8911825" y="1333191"/>
                <a:ext cx="126300" cy="2974200"/>
                <a:chOff x="8911825" y="595491"/>
                <a:chExt cx="126300" cy="2974200"/>
              </a:xfrm>
            </p:grpSpPr>
            <p:cxnSp>
              <p:nvCxnSpPr>
                <p:cNvPr id="1515" name="Google Shape;1515;p56"/>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516" name="Google Shape;1516;p56"/>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517" name="Google Shape;1517;p56"/>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518" name="Google Shape;1518;p56"/>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519" name="Google Shape;1519;p56"/>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520" name="Google Shape;1520;p56"/>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521" name="Google Shape;1521;p56"/>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522" name="Google Shape;1522;p56"/>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523" name="Google Shape;1523;p56"/>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524" name="Google Shape;1524;p56"/>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525" name="Google Shape;1525;p56"/>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526" name="Google Shape;1526;p56"/>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527" name="Google Shape;1527;p56"/>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528" name="Google Shape;1528;p56"/>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529" name="Google Shape;1529;p56"/>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530" name="Google Shape;1530;p56"/>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531" name="Google Shape;1531;p56"/>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532" name="Google Shape;1532;p56"/>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533" name="Google Shape;1533;p56"/>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534" name="Google Shape;1534;p56"/>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535" name="Google Shape;1535;p56"/>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536" name="Google Shape;1536;p56"/>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537" name="Google Shape;1537;p56"/>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538" name="Google Shape;1538;p56"/>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539" name="Google Shape;1539;p56"/>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540" name="Google Shape;1540;p56"/>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541" name="Google Shape;1541;p56"/>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542" name="Google Shape;1542;p56"/>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543" name="Google Shape;1543;p56"/>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544" name="Google Shape;1544;p56"/>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545" name="Google Shape;1545;p56"/>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546" name="Google Shape;1546;p56"/>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547" name="Google Shape;1547;p56"/>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548" name="Google Shape;1548;p56"/>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549" name="Google Shape;1549;p56"/>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550" name="Google Shape;1550;p56"/>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551" name="Google Shape;1551;p56"/>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552" name="Google Shape;1552;p56"/>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553" name="Google Shape;1553;p56"/>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554" name="Google Shape;1554;p56"/>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555" name="Google Shape;1555;p56"/>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556" name="Google Shape;1556;p56"/>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557" name="Google Shape;1557;p56"/>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1558" name="Google Shape;1558;p56"/>
            <p:cNvGrpSpPr/>
            <p:nvPr/>
          </p:nvGrpSpPr>
          <p:grpSpPr>
            <a:xfrm>
              <a:off x="161775" y="107475"/>
              <a:ext cx="8871325" cy="4944000"/>
              <a:chOff x="161775" y="107475"/>
              <a:chExt cx="8871325" cy="4944000"/>
            </a:xfrm>
          </p:grpSpPr>
          <p:cxnSp>
            <p:nvCxnSpPr>
              <p:cNvPr id="1559" name="Google Shape;1559;p56"/>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1560" name="Google Shape;1560;p56"/>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1561" name="Google Shape;1561;p56"/>
              <p:cNvGrpSpPr/>
              <p:nvPr/>
            </p:nvGrpSpPr>
            <p:grpSpPr>
              <a:xfrm>
                <a:off x="161775" y="177625"/>
                <a:ext cx="270000" cy="504225"/>
                <a:chOff x="161775" y="177625"/>
                <a:chExt cx="270000" cy="504225"/>
              </a:xfrm>
            </p:grpSpPr>
            <p:sp>
              <p:nvSpPr>
                <p:cNvPr id="1562" name="Google Shape;1562;p56"/>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56"/>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56"/>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1565" name="Shape 1565"/>
        <p:cNvGrpSpPr/>
        <p:nvPr/>
      </p:nvGrpSpPr>
      <p:grpSpPr>
        <a:xfrm>
          <a:off x="0" y="0"/>
          <a:ext cx="0" cy="0"/>
          <a:chOff x="0" y="0"/>
          <a:chExt cx="0" cy="0"/>
        </a:xfrm>
      </p:grpSpPr>
      <p:sp>
        <p:nvSpPr>
          <p:cNvPr id="1566" name="Google Shape;1566;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67" name="Google Shape;1567;p57"/>
          <p:cNvSpPr txBox="1"/>
          <p:nvPr>
            <p:ph idx="1" type="subTitle"/>
          </p:nvPr>
        </p:nvSpPr>
        <p:spPr>
          <a:xfrm>
            <a:off x="951325" y="1642715"/>
            <a:ext cx="3583500" cy="46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0000"/>
              </a:buClr>
              <a:buSzPts val="2400"/>
              <a:buFont typeface="Raleway"/>
              <a:buNone/>
              <a:defRPr sz="1800">
                <a:latin typeface="Chivo Mono"/>
                <a:ea typeface="Chivo Mono"/>
                <a:cs typeface="Chivo Mono"/>
                <a:sym typeface="Chivo Mono"/>
              </a:defRPr>
            </a:lvl1pPr>
            <a:lvl2pPr lvl="1"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2pPr>
            <a:lvl3pPr lvl="2"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3pPr>
            <a:lvl4pPr lvl="3"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4pPr>
            <a:lvl5pPr lvl="4"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5pPr>
            <a:lvl6pPr lvl="5"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6pPr>
            <a:lvl7pPr lvl="6"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7pPr>
            <a:lvl8pPr lvl="7"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8pPr>
            <a:lvl9pPr lvl="8"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9pPr>
          </a:lstStyle>
          <a:p/>
        </p:txBody>
      </p:sp>
      <p:sp>
        <p:nvSpPr>
          <p:cNvPr id="1568" name="Google Shape;1568;p57"/>
          <p:cNvSpPr txBox="1"/>
          <p:nvPr>
            <p:ph idx="2" type="subTitle"/>
          </p:nvPr>
        </p:nvSpPr>
        <p:spPr>
          <a:xfrm>
            <a:off x="951325" y="2786214"/>
            <a:ext cx="3583500" cy="46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0000"/>
              </a:buClr>
              <a:buSzPts val="2400"/>
              <a:buFont typeface="Raleway"/>
              <a:buNone/>
              <a:defRPr sz="1800">
                <a:latin typeface="Chivo Mono"/>
                <a:ea typeface="Chivo Mono"/>
                <a:cs typeface="Chivo Mono"/>
                <a:sym typeface="Chivo Mono"/>
              </a:defRPr>
            </a:lvl1pPr>
            <a:lvl2pPr lvl="1"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2pPr>
            <a:lvl3pPr lvl="2"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3pPr>
            <a:lvl4pPr lvl="3"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4pPr>
            <a:lvl5pPr lvl="4"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5pPr>
            <a:lvl6pPr lvl="5"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6pPr>
            <a:lvl7pPr lvl="6"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7pPr>
            <a:lvl8pPr lvl="7"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8pPr>
            <a:lvl9pPr lvl="8"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9pPr>
          </a:lstStyle>
          <a:p/>
        </p:txBody>
      </p:sp>
      <p:sp>
        <p:nvSpPr>
          <p:cNvPr id="1569" name="Google Shape;1569;p57"/>
          <p:cNvSpPr txBox="1"/>
          <p:nvPr>
            <p:ph idx="3" type="subTitle"/>
          </p:nvPr>
        </p:nvSpPr>
        <p:spPr>
          <a:xfrm>
            <a:off x="951325" y="3929713"/>
            <a:ext cx="3583500" cy="46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0000"/>
              </a:buClr>
              <a:buSzPts val="2400"/>
              <a:buFont typeface="Raleway"/>
              <a:buNone/>
              <a:defRPr sz="1800">
                <a:latin typeface="Chivo Mono"/>
                <a:ea typeface="Chivo Mono"/>
                <a:cs typeface="Chivo Mono"/>
                <a:sym typeface="Chivo Mono"/>
              </a:defRPr>
            </a:lvl1pPr>
            <a:lvl2pPr lvl="1"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2pPr>
            <a:lvl3pPr lvl="2"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3pPr>
            <a:lvl4pPr lvl="3"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4pPr>
            <a:lvl5pPr lvl="4"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5pPr>
            <a:lvl6pPr lvl="5"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6pPr>
            <a:lvl7pPr lvl="6"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7pPr>
            <a:lvl8pPr lvl="7"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8pPr>
            <a:lvl9pPr lvl="8" algn="l">
              <a:lnSpc>
                <a:spcPct val="100000"/>
              </a:lnSpc>
              <a:spcBef>
                <a:spcPts val="0"/>
              </a:spcBef>
              <a:spcAft>
                <a:spcPts val="0"/>
              </a:spcAft>
              <a:buClr>
                <a:srgbClr val="FF0000"/>
              </a:buClr>
              <a:buSzPts val="2400"/>
              <a:buFont typeface="Raleway"/>
              <a:buNone/>
              <a:defRPr sz="2400">
                <a:solidFill>
                  <a:srgbClr val="FF0000"/>
                </a:solidFill>
                <a:latin typeface="Raleway"/>
                <a:ea typeface="Raleway"/>
                <a:cs typeface="Raleway"/>
                <a:sym typeface="Raleway"/>
              </a:defRPr>
            </a:lvl9pPr>
          </a:lstStyle>
          <a:p/>
        </p:txBody>
      </p:sp>
      <p:sp>
        <p:nvSpPr>
          <p:cNvPr id="1570" name="Google Shape;1570;p57"/>
          <p:cNvSpPr txBox="1"/>
          <p:nvPr>
            <p:ph idx="4" type="subTitle"/>
          </p:nvPr>
        </p:nvSpPr>
        <p:spPr>
          <a:xfrm>
            <a:off x="951325" y="1245338"/>
            <a:ext cx="35835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71" name="Google Shape;1571;p57"/>
          <p:cNvSpPr txBox="1"/>
          <p:nvPr>
            <p:ph idx="5" type="subTitle"/>
          </p:nvPr>
        </p:nvSpPr>
        <p:spPr>
          <a:xfrm>
            <a:off x="951325" y="2388841"/>
            <a:ext cx="35835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72" name="Google Shape;1572;p57"/>
          <p:cNvSpPr txBox="1"/>
          <p:nvPr>
            <p:ph idx="6" type="subTitle"/>
          </p:nvPr>
        </p:nvSpPr>
        <p:spPr>
          <a:xfrm>
            <a:off x="951325" y="3532345"/>
            <a:ext cx="35835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573" name="Google Shape;1573;p57"/>
          <p:cNvGrpSpPr/>
          <p:nvPr/>
        </p:nvGrpSpPr>
        <p:grpSpPr>
          <a:xfrm>
            <a:off x="103650" y="97463"/>
            <a:ext cx="8936700" cy="4948575"/>
            <a:chOff x="102900" y="102900"/>
            <a:chExt cx="8936700" cy="4948575"/>
          </a:xfrm>
        </p:grpSpPr>
        <p:sp>
          <p:nvSpPr>
            <p:cNvPr id="1574" name="Google Shape;1574;p57"/>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5" name="Google Shape;1575;p57"/>
            <p:cNvGrpSpPr/>
            <p:nvPr/>
          </p:nvGrpSpPr>
          <p:grpSpPr>
            <a:xfrm>
              <a:off x="8547631" y="104994"/>
              <a:ext cx="490500" cy="4202397"/>
              <a:chOff x="8547631" y="104994"/>
              <a:chExt cx="490500" cy="4202397"/>
            </a:xfrm>
          </p:grpSpPr>
          <p:sp>
            <p:nvSpPr>
              <p:cNvPr id="1576" name="Google Shape;1576;p57"/>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7" name="Google Shape;1577;p57"/>
              <p:cNvGrpSpPr/>
              <p:nvPr/>
            </p:nvGrpSpPr>
            <p:grpSpPr>
              <a:xfrm>
                <a:off x="8911825" y="1333191"/>
                <a:ext cx="126300" cy="2974200"/>
                <a:chOff x="8911825" y="595491"/>
                <a:chExt cx="126300" cy="2974200"/>
              </a:xfrm>
            </p:grpSpPr>
            <p:cxnSp>
              <p:nvCxnSpPr>
                <p:cNvPr id="1578" name="Google Shape;1578;p57"/>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579" name="Google Shape;1579;p57"/>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580" name="Google Shape;1580;p57"/>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581" name="Google Shape;1581;p57"/>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582" name="Google Shape;1582;p57"/>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583" name="Google Shape;1583;p57"/>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584" name="Google Shape;1584;p57"/>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585" name="Google Shape;1585;p57"/>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586" name="Google Shape;1586;p57"/>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587" name="Google Shape;1587;p57"/>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588" name="Google Shape;1588;p57"/>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589" name="Google Shape;1589;p57"/>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590" name="Google Shape;1590;p57"/>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591" name="Google Shape;1591;p57"/>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592" name="Google Shape;1592;p57"/>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593" name="Google Shape;1593;p57"/>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594" name="Google Shape;1594;p57"/>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595" name="Google Shape;1595;p57"/>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596" name="Google Shape;1596;p57"/>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597" name="Google Shape;1597;p57"/>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598" name="Google Shape;1598;p57"/>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599" name="Google Shape;1599;p57"/>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600" name="Google Shape;1600;p57"/>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601" name="Google Shape;1601;p57"/>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602" name="Google Shape;1602;p57"/>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603" name="Google Shape;1603;p57"/>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604" name="Google Shape;1604;p57"/>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605" name="Google Shape;1605;p57"/>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606" name="Google Shape;1606;p57"/>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607" name="Google Shape;1607;p57"/>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608" name="Google Shape;1608;p57"/>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609" name="Google Shape;1609;p57"/>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610" name="Google Shape;1610;p57"/>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611" name="Google Shape;1611;p57"/>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612" name="Google Shape;1612;p57"/>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613" name="Google Shape;1613;p57"/>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614" name="Google Shape;1614;p57"/>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615" name="Google Shape;1615;p57"/>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616" name="Google Shape;1616;p57"/>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617" name="Google Shape;1617;p57"/>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618" name="Google Shape;1618;p57"/>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619" name="Google Shape;1619;p57"/>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620" name="Google Shape;1620;p57"/>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1621" name="Google Shape;1621;p57"/>
            <p:cNvGrpSpPr/>
            <p:nvPr/>
          </p:nvGrpSpPr>
          <p:grpSpPr>
            <a:xfrm>
              <a:off x="161775" y="107475"/>
              <a:ext cx="8871325" cy="4944000"/>
              <a:chOff x="161775" y="107475"/>
              <a:chExt cx="8871325" cy="4944000"/>
            </a:xfrm>
          </p:grpSpPr>
          <p:cxnSp>
            <p:nvCxnSpPr>
              <p:cNvPr id="1622" name="Google Shape;1622;p57"/>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1623" name="Google Shape;1623;p57"/>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1624" name="Google Shape;1624;p57"/>
              <p:cNvGrpSpPr/>
              <p:nvPr/>
            </p:nvGrpSpPr>
            <p:grpSpPr>
              <a:xfrm>
                <a:off x="161775" y="177625"/>
                <a:ext cx="270000" cy="504225"/>
                <a:chOff x="161775" y="177625"/>
                <a:chExt cx="270000" cy="504225"/>
              </a:xfrm>
            </p:grpSpPr>
            <p:sp>
              <p:nvSpPr>
                <p:cNvPr id="1625" name="Google Shape;1625;p57"/>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57"/>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57"/>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8" name="Shape 1628"/>
        <p:cNvGrpSpPr/>
        <p:nvPr/>
      </p:nvGrpSpPr>
      <p:grpSpPr>
        <a:xfrm>
          <a:off x="0" y="0"/>
          <a:ext cx="0" cy="0"/>
          <a:chOff x="0" y="0"/>
          <a:chExt cx="0" cy="0"/>
        </a:xfrm>
      </p:grpSpPr>
      <p:grpSp>
        <p:nvGrpSpPr>
          <p:cNvPr id="1629" name="Google Shape;1629;p59"/>
          <p:cNvGrpSpPr/>
          <p:nvPr/>
        </p:nvGrpSpPr>
        <p:grpSpPr>
          <a:xfrm>
            <a:off x="-6" y="0"/>
            <a:ext cx="9144002" cy="5143501"/>
            <a:chOff x="-6" y="0"/>
            <a:chExt cx="9144002" cy="5143501"/>
          </a:xfrm>
        </p:grpSpPr>
        <p:pic>
          <p:nvPicPr>
            <p:cNvPr id="1630" name="Google Shape;1630;p59"/>
            <p:cNvPicPr preferRelativeResize="0"/>
            <p:nvPr/>
          </p:nvPicPr>
          <p:blipFill rotWithShape="1">
            <a:blip r:embed="rId2">
              <a:alphaModFix amt="60000"/>
            </a:blip>
            <a:srcRect b="0" l="0" r="0" t="0"/>
            <a:stretch/>
          </p:blipFill>
          <p:spPr>
            <a:xfrm>
              <a:off x="-6" y="0"/>
              <a:ext cx="3428163" cy="5143501"/>
            </a:xfrm>
            <a:prstGeom prst="rect">
              <a:avLst/>
            </a:prstGeom>
            <a:noFill/>
            <a:ln>
              <a:noFill/>
            </a:ln>
          </p:spPr>
        </p:pic>
        <p:pic>
          <p:nvPicPr>
            <p:cNvPr id="1631" name="Google Shape;1631;p59"/>
            <p:cNvPicPr preferRelativeResize="0"/>
            <p:nvPr/>
          </p:nvPicPr>
          <p:blipFill rotWithShape="1">
            <a:blip r:embed="rId3">
              <a:alphaModFix amt="60000"/>
            </a:blip>
            <a:srcRect b="1716" l="0" r="0" t="1709"/>
            <a:stretch/>
          </p:blipFill>
          <p:spPr>
            <a:xfrm>
              <a:off x="5594150" y="0"/>
              <a:ext cx="3549846" cy="5143501"/>
            </a:xfrm>
            <a:prstGeom prst="rect">
              <a:avLst/>
            </a:prstGeom>
            <a:noFill/>
            <a:ln>
              <a:noFill/>
            </a:ln>
          </p:spPr>
        </p:pic>
      </p:grpSp>
      <p:grpSp>
        <p:nvGrpSpPr>
          <p:cNvPr id="1632" name="Google Shape;1632;p59"/>
          <p:cNvGrpSpPr/>
          <p:nvPr/>
        </p:nvGrpSpPr>
        <p:grpSpPr>
          <a:xfrm>
            <a:off x="103650" y="97463"/>
            <a:ext cx="8936700" cy="4948575"/>
            <a:chOff x="102900" y="102900"/>
            <a:chExt cx="8936700" cy="4948575"/>
          </a:xfrm>
        </p:grpSpPr>
        <p:sp>
          <p:nvSpPr>
            <p:cNvPr id="1633" name="Google Shape;1633;p59"/>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4" name="Google Shape;1634;p59"/>
            <p:cNvGrpSpPr/>
            <p:nvPr/>
          </p:nvGrpSpPr>
          <p:grpSpPr>
            <a:xfrm>
              <a:off x="8547631" y="104994"/>
              <a:ext cx="490500" cy="4202397"/>
              <a:chOff x="8547631" y="104994"/>
              <a:chExt cx="490500" cy="4202397"/>
            </a:xfrm>
          </p:grpSpPr>
          <p:sp>
            <p:nvSpPr>
              <p:cNvPr id="1635" name="Google Shape;1635;p59"/>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6" name="Google Shape;1636;p59"/>
              <p:cNvGrpSpPr/>
              <p:nvPr/>
            </p:nvGrpSpPr>
            <p:grpSpPr>
              <a:xfrm>
                <a:off x="8911825" y="1333191"/>
                <a:ext cx="126300" cy="2974200"/>
                <a:chOff x="8911825" y="595491"/>
                <a:chExt cx="126300" cy="2974200"/>
              </a:xfrm>
            </p:grpSpPr>
            <p:cxnSp>
              <p:nvCxnSpPr>
                <p:cNvPr id="1637" name="Google Shape;1637;p59"/>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638" name="Google Shape;1638;p59"/>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639" name="Google Shape;1639;p59"/>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640" name="Google Shape;1640;p59"/>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641" name="Google Shape;1641;p59"/>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642" name="Google Shape;1642;p59"/>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643" name="Google Shape;1643;p59"/>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644" name="Google Shape;1644;p59"/>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645" name="Google Shape;1645;p59"/>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646" name="Google Shape;1646;p59"/>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647" name="Google Shape;1647;p59"/>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648" name="Google Shape;1648;p59"/>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649" name="Google Shape;1649;p59"/>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650" name="Google Shape;1650;p59"/>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651" name="Google Shape;1651;p59"/>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652" name="Google Shape;1652;p59"/>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653" name="Google Shape;1653;p59"/>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654" name="Google Shape;1654;p59"/>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655" name="Google Shape;1655;p59"/>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656" name="Google Shape;1656;p59"/>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657" name="Google Shape;1657;p59"/>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658" name="Google Shape;1658;p59"/>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659" name="Google Shape;1659;p59"/>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660" name="Google Shape;1660;p59"/>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661" name="Google Shape;1661;p59"/>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662" name="Google Shape;1662;p59"/>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663" name="Google Shape;1663;p59"/>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664" name="Google Shape;1664;p59"/>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665" name="Google Shape;1665;p59"/>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666" name="Google Shape;1666;p59"/>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667" name="Google Shape;1667;p59"/>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668" name="Google Shape;1668;p59"/>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669" name="Google Shape;1669;p59"/>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670" name="Google Shape;1670;p59"/>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671" name="Google Shape;1671;p59"/>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672" name="Google Shape;1672;p59"/>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673" name="Google Shape;1673;p59"/>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674" name="Google Shape;1674;p59"/>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675" name="Google Shape;1675;p59"/>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676" name="Google Shape;1676;p59"/>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677" name="Google Shape;1677;p59"/>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678" name="Google Shape;1678;p59"/>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679" name="Google Shape;1679;p59"/>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1680" name="Google Shape;1680;p59"/>
            <p:cNvGrpSpPr/>
            <p:nvPr/>
          </p:nvGrpSpPr>
          <p:grpSpPr>
            <a:xfrm>
              <a:off x="161775" y="107475"/>
              <a:ext cx="8871325" cy="4944000"/>
              <a:chOff x="161775" y="107475"/>
              <a:chExt cx="8871325" cy="4944000"/>
            </a:xfrm>
          </p:grpSpPr>
          <p:cxnSp>
            <p:nvCxnSpPr>
              <p:cNvPr id="1681" name="Google Shape;1681;p59"/>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1682" name="Google Shape;1682;p59"/>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1683" name="Google Shape;1683;p59"/>
              <p:cNvGrpSpPr/>
              <p:nvPr/>
            </p:nvGrpSpPr>
            <p:grpSpPr>
              <a:xfrm>
                <a:off x="161775" y="177625"/>
                <a:ext cx="270000" cy="504225"/>
                <a:chOff x="161775" y="177625"/>
                <a:chExt cx="270000" cy="504225"/>
              </a:xfrm>
            </p:grpSpPr>
            <p:sp>
              <p:nvSpPr>
                <p:cNvPr id="1684" name="Google Shape;1684;p59"/>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59"/>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59"/>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687" name="Google Shape;1687;p5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88" name="Google Shape;1688;p59"/>
          <p:cNvSpPr txBox="1"/>
          <p:nvPr>
            <p:ph idx="1" type="body"/>
          </p:nvPr>
        </p:nvSpPr>
        <p:spPr>
          <a:xfrm>
            <a:off x="720000" y="1070550"/>
            <a:ext cx="7704000" cy="353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89" name="Shape 1689"/>
        <p:cNvGrpSpPr/>
        <p:nvPr/>
      </p:nvGrpSpPr>
      <p:grpSpPr>
        <a:xfrm>
          <a:off x="0" y="0"/>
          <a:ext cx="0" cy="0"/>
          <a:chOff x="0" y="0"/>
          <a:chExt cx="0" cy="0"/>
        </a:xfrm>
      </p:grpSpPr>
      <p:grpSp>
        <p:nvGrpSpPr>
          <p:cNvPr id="1690" name="Google Shape;1690;p63"/>
          <p:cNvGrpSpPr/>
          <p:nvPr/>
        </p:nvGrpSpPr>
        <p:grpSpPr>
          <a:xfrm>
            <a:off x="103650" y="97463"/>
            <a:ext cx="8936700" cy="4948575"/>
            <a:chOff x="102900" y="102900"/>
            <a:chExt cx="8936700" cy="4948575"/>
          </a:xfrm>
        </p:grpSpPr>
        <p:sp>
          <p:nvSpPr>
            <p:cNvPr id="1691" name="Google Shape;1691;p63"/>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2" name="Google Shape;1692;p63"/>
            <p:cNvGrpSpPr/>
            <p:nvPr/>
          </p:nvGrpSpPr>
          <p:grpSpPr>
            <a:xfrm>
              <a:off x="8547631" y="104994"/>
              <a:ext cx="490500" cy="4202397"/>
              <a:chOff x="8547631" y="104994"/>
              <a:chExt cx="490500" cy="4202397"/>
            </a:xfrm>
          </p:grpSpPr>
          <p:sp>
            <p:nvSpPr>
              <p:cNvPr id="1693" name="Google Shape;1693;p63"/>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4" name="Google Shape;1694;p63"/>
              <p:cNvGrpSpPr/>
              <p:nvPr/>
            </p:nvGrpSpPr>
            <p:grpSpPr>
              <a:xfrm>
                <a:off x="8911825" y="1333191"/>
                <a:ext cx="126300" cy="2974200"/>
                <a:chOff x="8911825" y="595491"/>
                <a:chExt cx="126300" cy="2974200"/>
              </a:xfrm>
            </p:grpSpPr>
            <p:cxnSp>
              <p:nvCxnSpPr>
                <p:cNvPr id="1695" name="Google Shape;1695;p63"/>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696" name="Google Shape;1696;p63"/>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697" name="Google Shape;1697;p63"/>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698" name="Google Shape;1698;p63"/>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699" name="Google Shape;1699;p63"/>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700" name="Google Shape;1700;p63"/>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701" name="Google Shape;1701;p63"/>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702" name="Google Shape;1702;p63"/>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703" name="Google Shape;1703;p63"/>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704" name="Google Shape;1704;p63"/>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705" name="Google Shape;1705;p63"/>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706" name="Google Shape;1706;p63"/>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707" name="Google Shape;1707;p63"/>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708" name="Google Shape;1708;p63"/>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709" name="Google Shape;1709;p63"/>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710" name="Google Shape;1710;p63"/>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711" name="Google Shape;1711;p63"/>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712" name="Google Shape;1712;p63"/>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713" name="Google Shape;1713;p63"/>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714" name="Google Shape;1714;p63"/>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715" name="Google Shape;1715;p63"/>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716" name="Google Shape;1716;p63"/>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717" name="Google Shape;1717;p63"/>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718" name="Google Shape;1718;p63"/>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719" name="Google Shape;1719;p63"/>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720" name="Google Shape;1720;p63"/>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721" name="Google Shape;1721;p63"/>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722" name="Google Shape;1722;p63"/>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723" name="Google Shape;1723;p63"/>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724" name="Google Shape;1724;p63"/>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725" name="Google Shape;1725;p63"/>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726" name="Google Shape;1726;p63"/>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727" name="Google Shape;1727;p63"/>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728" name="Google Shape;1728;p63"/>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729" name="Google Shape;1729;p63"/>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730" name="Google Shape;1730;p63"/>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731" name="Google Shape;1731;p63"/>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732" name="Google Shape;1732;p63"/>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733" name="Google Shape;1733;p63"/>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734" name="Google Shape;1734;p63"/>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735" name="Google Shape;1735;p63"/>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736" name="Google Shape;1736;p63"/>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737" name="Google Shape;1737;p63"/>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1738" name="Google Shape;1738;p63"/>
            <p:cNvGrpSpPr/>
            <p:nvPr/>
          </p:nvGrpSpPr>
          <p:grpSpPr>
            <a:xfrm>
              <a:off x="161775" y="107475"/>
              <a:ext cx="8871325" cy="4944000"/>
              <a:chOff x="161775" y="107475"/>
              <a:chExt cx="8871325" cy="4944000"/>
            </a:xfrm>
          </p:grpSpPr>
          <p:cxnSp>
            <p:nvCxnSpPr>
              <p:cNvPr id="1739" name="Google Shape;1739;p63"/>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1740" name="Google Shape;1740;p63"/>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1741" name="Google Shape;1741;p63"/>
              <p:cNvGrpSpPr/>
              <p:nvPr/>
            </p:nvGrpSpPr>
            <p:grpSpPr>
              <a:xfrm>
                <a:off x="161775" y="177625"/>
                <a:ext cx="270000" cy="504225"/>
                <a:chOff x="161775" y="177625"/>
                <a:chExt cx="270000" cy="504225"/>
              </a:xfrm>
            </p:grpSpPr>
            <p:sp>
              <p:nvSpPr>
                <p:cNvPr id="1742" name="Google Shape;1742;p63"/>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63"/>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63"/>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745" name="Google Shape;1745;p63"/>
          <p:cNvSpPr txBox="1"/>
          <p:nvPr>
            <p:ph type="title"/>
          </p:nvPr>
        </p:nvSpPr>
        <p:spPr>
          <a:xfrm>
            <a:off x="1686875" y="1307100"/>
            <a:ext cx="57702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9" name="Shape 69"/>
        <p:cNvGrpSpPr/>
        <p:nvPr/>
      </p:nvGrpSpPr>
      <p:grpSpPr>
        <a:xfrm>
          <a:off x="0" y="0"/>
          <a:ext cx="0" cy="0"/>
          <a:chOff x="0" y="0"/>
          <a:chExt cx="0" cy="0"/>
        </a:xfrm>
      </p:grpSpPr>
      <p:grpSp>
        <p:nvGrpSpPr>
          <p:cNvPr id="70" name="Google Shape;70;p44"/>
          <p:cNvGrpSpPr/>
          <p:nvPr/>
        </p:nvGrpSpPr>
        <p:grpSpPr>
          <a:xfrm>
            <a:off x="-6" y="0"/>
            <a:ext cx="9144002" cy="5143501"/>
            <a:chOff x="-6" y="0"/>
            <a:chExt cx="9144002" cy="5143501"/>
          </a:xfrm>
        </p:grpSpPr>
        <p:pic>
          <p:nvPicPr>
            <p:cNvPr id="71" name="Google Shape;71;p44"/>
            <p:cNvPicPr preferRelativeResize="0"/>
            <p:nvPr/>
          </p:nvPicPr>
          <p:blipFill rotWithShape="1">
            <a:blip r:embed="rId2">
              <a:alphaModFix amt="60000"/>
            </a:blip>
            <a:srcRect b="38775" l="43367" r="0" t="4592"/>
            <a:stretch/>
          </p:blipFill>
          <p:spPr>
            <a:xfrm>
              <a:off x="-6" y="0"/>
              <a:ext cx="3428163" cy="5143501"/>
            </a:xfrm>
            <a:prstGeom prst="rect">
              <a:avLst/>
            </a:prstGeom>
            <a:noFill/>
            <a:ln>
              <a:noFill/>
            </a:ln>
          </p:spPr>
        </p:pic>
        <p:pic>
          <p:nvPicPr>
            <p:cNvPr id="72" name="Google Shape;72;p44"/>
            <p:cNvPicPr preferRelativeResize="0"/>
            <p:nvPr/>
          </p:nvPicPr>
          <p:blipFill rotWithShape="1">
            <a:blip r:embed="rId3">
              <a:alphaModFix amt="66000"/>
            </a:blip>
            <a:srcRect b="18044" l="2879" r="17133" t="4711"/>
            <a:stretch/>
          </p:blipFill>
          <p:spPr>
            <a:xfrm flipH="1">
              <a:off x="5594150" y="0"/>
              <a:ext cx="3549846" cy="5143501"/>
            </a:xfrm>
            <a:prstGeom prst="rect">
              <a:avLst/>
            </a:prstGeom>
            <a:noFill/>
            <a:ln>
              <a:noFill/>
            </a:ln>
          </p:spPr>
        </p:pic>
      </p:grpSp>
      <p:grpSp>
        <p:nvGrpSpPr>
          <p:cNvPr id="73" name="Google Shape;73;p44"/>
          <p:cNvGrpSpPr/>
          <p:nvPr/>
        </p:nvGrpSpPr>
        <p:grpSpPr>
          <a:xfrm>
            <a:off x="103650" y="97463"/>
            <a:ext cx="8936700" cy="4948575"/>
            <a:chOff x="102900" y="102900"/>
            <a:chExt cx="8936700" cy="4948575"/>
          </a:xfrm>
        </p:grpSpPr>
        <p:sp>
          <p:nvSpPr>
            <p:cNvPr id="74" name="Google Shape;74;p44"/>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 name="Google Shape;75;p44"/>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76" name="Google Shape;76;p44"/>
            <p:cNvGrpSpPr/>
            <p:nvPr/>
          </p:nvGrpSpPr>
          <p:grpSpPr>
            <a:xfrm flipH="1">
              <a:off x="477329" y="1333191"/>
              <a:ext cx="126300" cy="2974200"/>
              <a:chOff x="8911825" y="595491"/>
              <a:chExt cx="126300" cy="2974200"/>
            </a:xfrm>
          </p:grpSpPr>
          <p:cxnSp>
            <p:nvCxnSpPr>
              <p:cNvPr id="77" name="Google Shape;77;p44"/>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78" name="Google Shape;78;p44"/>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79" name="Google Shape;79;p44"/>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80" name="Google Shape;80;p44"/>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81" name="Google Shape;81;p44"/>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82" name="Google Shape;82;p44"/>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83" name="Google Shape;83;p44"/>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84" name="Google Shape;84;p44"/>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85" name="Google Shape;85;p44"/>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86" name="Google Shape;86;p44"/>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87" name="Google Shape;87;p44"/>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88" name="Google Shape;88;p44"/>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89" name="Google Shape;89;p44"/>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90" name="Google Shape;90;p44"/>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91" name="Google Shape;91;p44"/>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92" name="Google Shape;92;p44"/>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93" name="Google Shape;93;p44"/>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94" name="Google Shape;94;p44"/>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95" name="Google Shape;95;p44"/>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96" name="Google Shape;96;p44"/>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97" name="Google Shape;97;p44"/>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98" name="Google Shape;98;p44"/>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99" name="Google Shape;99;p44"/>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00" name="Google Shape;100;p44"/>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01" name="Google Shape;101;p44"/>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02" name="Google Shape;102;p44"/>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03" name="Google Shape;103;p44"/>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04" name="Google Shape;104;p44"/>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05" name="Google Shape;105;p44"/>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06" name="Google Shape;106;p44"/>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07" name="Google Shape;107;p44"/>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08" name="Google Shape;108;p44"/>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09" name="Google Shape;109;p44"/>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10" name="Google Shape;110;p44"/>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11" name="Google Shape;111;p44"/>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12" name="Google Shape;112;p44"/>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13" name="Google Shape;113;p44"/>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14" name="Google Shape;114;p44"/>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15" name="Google Shape;115;p44"/>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16" name="Google Shape;116;p44"/>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17" name="Google Shape;117;p44"/>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18" name="Google Shape;118;p44"/>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19" name="Google Shape;119;p44"/>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sp>
          <p:nvSpPr>
            <p:cNvPr id="120" name="Google Shape;120;p44"/>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44"/>
            <p:cNvGrpSpPr/>
            <p:nvPr/>
          </p:nvGrpSpPr>
          <p:grpSpPr>
            <a:xfrm>
              <a:off x="161775" y="177625"/>
              <a:ext cx="270000" cy="504225"/>
              <a:chOff x="161775" y="177625"/>
              <a:chExt cx="270000" cy="504225"/>
            </a:xfrm>
          </p:grpSpPr>
          <p:sp>
            <p:nvSpPr>
              <p:cNvPr id="122" name="Google Shape;122;p44"/>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4"/>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4"/>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5" name="Google Shape;125;p44"/>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grpSp>
      <p:sp>
        <p:nvSpPr>
          <p:cNvPr id="126" name="Google Shape;126;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7" name="Google Shape;127;p44"/>
          <p:cNvSpPr txBox="1"/>
          <p:nvPr>
            <p:ph idx="2" type="title"/>
          </p:nvPr>
        </p:nvSpPr>
        <p:spPr>
          <a:xfrm>
            <a:off x="951325" y="1433250"/>
            <a:ext cx="1267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8" name="Google Shape;128;p44"/>
          <p:cNvSpPr txBox="1"/>
          <p:nvPr>
            <p:ph idx="3" type="title"/>
          </p:nvPr>
        </p:nvSpPr>
        <p:spPr>
          <a:xfrm>
            <a:off x="951325" y="3000021"/>
            <a:ext cx="1267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9" name="Google Shape;129;p44"/>
          <p:cNvSpPr txBox="1"/>
          <p:nvPr>
            <p:ph idx="4" type="title"/>
          </p:nvPr>
        </p:nvSpPr>
        <p:spPr>
          <a:xfrm>
            <a:off x="3419250" y="1433250"/>
            <a:ext cx="1267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0" name="Google Shape;130;p44"/>
          <p:cNvSpPr txBox="1"/>
          <p:nvPr>
            <p:ph idx="5" type="title"/>
          </p:nvPr>
        </p:nvSpPr>
        <p:spPr>
          <a:xfrm>
            <a:off x="3419250" y="3000021"/>
            <a:ext cx="1267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1" name="Google Shape;131;p44"/>
          <p:cNvSpPr txBox="1"/>
          <p:nvPr>
            <p:ph idx="6" type="title"/>
          </p:nvPr>
        </p:nvSpPr>
        <p:spPr>
          <a:xfrm>
            <a:off x="5887175" y="1433250"/>
            <a:ext cx="1267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2" name="Google Shape;132;p44"/>
          <p:cNvSpPr txBox="1"/>
          <p:nvPr>
            <p:ph idx="7" type="title"/>
          </p:nvPr>
        </p:nvSpPr>
        <p:spPr>
          <a:xfrm>
            <a:off x="5887175" y="3000021"/>
            <a:ext cx="1267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3" name="Google Shape;133;p44"/>
          <p:cNvSpPr txBox="1"/>
          <p:nvPr>
            <p:ph idx="1" type="subTitle"/>
          </p:nvPr>
        </p:nvSpPr>
        <p:spPr>
          <a:xfrm>
            <a:off x="951325" y="1956450"/>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4" name="Google Shape;134;p44"/>
          <p:cNvSpPr txBox="1"/>
          <p:nvPr>
            <p:ph idx="8" type="subTitle"/>
          </p:nvPr>
        </p:nvSpPr>
        <p:spPr>
          <a:xfrm>
            <a:off x="3419250" y="1956450"/>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5" name="Google Shape;135;p44"/>
          <p:cNvSpPr txBox="1"/>
          <p:nvPr>
            <p:ph idx="9" type="subTitle"/>
          </p:nvPr>
        </p:nvSpPr>
        <p:spPr>
          <a:xfrm>
            <a:off x="5887175" y="1956450"/>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6" name="Google Shape;136;p44"/>
          <p:cNvSpPr txBox="1"/>
          <p:nvPr>
            <p:ph idx="13" type="subTitle"/>
          </p:nvPr>
        </p:nvSpPr>
        <p:spPr>
          <a:xfrm>
            <a:off x="951325" y="3523275"/>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7" name="Google Shape;137;p44"/>
          <p:cNvSpPr txBox="1"/>
          <p:nvPr>
            <p:ph idx="14" type="subTitle"/>
          </p:nvPr>
        </p:nvSpPr>
        <p:spPr>
          <a:xfrm>
            <a:off x="3419250" y="3523275"/>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8" name="Google Shape;138;p44"/>
          <p:cNvSpPr txBox="1"/>
          <p:nvPr>
            <p:ph idx="15" type="subTitle"/>
          </p:nvPr>
        </p:nvSpPr>
        <p:spPr>
          <a:xfrm>
            <a:off x="5887175" y="3523275"/>
            <a:ext cx="2305500" cy="63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46" name="Shape 1746"/>
        <p:cNvGrpSpPr/>
        <p:nvPr/>
      </p:nvGrpSpPr>
      <p:grpSpPr>
        <a:xfrm>
          <a:off x="0" y="0"/>
          <a:ext cx="0" cy="0"/>
          <a:chOff x="0" y="0"/>
          <a:chExt cx="0" cy="0"/>
        </a:xfrm>
      </p:grpSpPr>
      <p:grpSp>
        <p:nvGrpSpPr>
          <p:cNvPr id="1747" name="Google Shape;1747;p64"/>
          <p:cNvGrpSpPr/>
          <p:nvPr/>
        </p:nvGrpSpPr>
        <p:grpSpPr>
          <a:xfrm>
            <a:off x="103650" y="97463"/>
            <a:ext cx="8936700" cy="4948575"/>
            <a:chOff x="102900" y="102900"/>
            <a:chExt cx="8936700" cy="4948575"/>
          </a:xfrm>
        </p:grpSpPr>
        <p:sp>
          <p:nvSpPr>
            <p:cNvPr id="1748" name="Google Shape;1748;p64"/>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9" name="Google Shape;1749;p64"/>
            <p:cNvGrpSpPr/>
            <p:nvPr/>
          </p:nvGrpSpPr>
          <p:grpSpPr>
            <a:xfrm>
              <a:off x="8547631" y="104994"/>
              <a:ext cx="490500" cy="4202397"/>
              <a:chOff x="8547631" y="104994"/>
              <a:chExt cx="490500" cy="4202397"/>
            </a:xfrm>
          </p:grpSpPr>
          <p:sp>
            <p:nvSpPr>
              <p:cNvPr id="1750" name="Google Shape;1750;p64"/>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1" name="Google Shape;1751;p64"/>
              <p:cNvGrpSpPr/>
              <p:nvPr/>
            </p:nvGrpSpPr>
            <p:grpSpPr>
              <a:xfrm>
                <a:off x="8911825" y="1333191"/>
                <a:ext cx="126300" cy="2974200"/>
                <a:chOff x="8911825" y="595491"/>
                <a:chExt cx="126300" cy="2974200"/>
              </a:xfrm>
            </p:grpSpPr>
            <p:cxnSp>
              <p:nvCxnSpPr>
                <p:cNvPr id="1752" name="Google Shape;1752;p64"/>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753" name="Google Shape;1753;p64"/>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754" name="Google Shape;1754;p64"/>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755" name="Google Shape;1755;p64"/>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756" name="Google Shape;1756;p64"/>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757" name="Google Shape;1757;p64"/>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758" name="Google Shape;1758;p64"/>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759" name="Google Shape;1759;p64"/>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760" name="Google Shape;1760;p64"/>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761" name="Google Shape;1761;p64"/>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762" name="Google Shape;1762;p64"/>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763" name="Google Shape;1763;p64"/>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764" name="Google Shape;1764;p64"/>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765" name="Google Shape;1765;p64"/>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766" name="Google Shape;1766;p64"/>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767" name="Google Shape;1767;p64"/>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768" name="Google Shape;1768;p64"/>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769" name="Google Shape;1769;p64"/>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770" name="Google Shape;1770;p64"/>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771" name="Google Shape;1771;p64"/>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772" name="Google Shape;1772;p64"/>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773" name="Google Shape;1773;p64"/>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774" name="Google Shape;1774;p64"/>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775" name="Google Shape;1775;p64"/>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776" name="Google Shape;1776;p64"/>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777" name="Google Shape;1777;p64"/>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778" name="Google Shape;1778;p64"/>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779" name="Google Shape;1779;p64"/>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780" name="Google Shape;1780;p64"/>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781" name="Google Shape;1781;p64"/>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782" name="Google Shape;1782;p64"/>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783" name="Google Shape;1783;p64"/>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784" name="Google Shape;1784;p64"/>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785" name="Google Shape;1785;p64"/>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786" name="Google Shape;1786;p64"/>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787" name="Google Shape;1787;p64"/>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788" name="Google Shape;1788;p64"/>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789" name="Google Shape;1789;p64"/>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790" name="Google Shape;1790;p64"/>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791" name="Google Shape;1791;p64"/>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792" name="Google Shape;1792;p64"/>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793" name="Google Shape;1793;p64"/>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794" name="Google Shape;1794;p64"/>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1795" name="Google Shape;1795;p64"/>
            <p:cNvGrpSpPr/>
            <p:nvPr/>
          </p:nvGrpSpPr>
          <p:grpSpPr>
            <a:xfrm>
              <a:off x="161775" y="107475"/>
              <a:ext cx="8871325" cy="4944000"/>
              <a:chOff x="161775" y="107475"/>
              <a:chExt cx="8871325" cy="4944000"/>
            </a:xfrm>
          </p:grpSpPr>
          <p:cxnSp>
            <p:nvCxnSpPr>
              <p:cNvPr id="1796" name="Google Shape;1796;p64"/>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1797" name="Google Shape;1797;p64"/>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1798" name="Google Shape;1798;p64"/>
              <p:cNvGrpSpPr/>
              <p:nvPr/>
            </p:nvGrpSpPr>
            <p:grpSpPr>
              <a:xfrm>
                <a:off x="161775" y="177625"/>
                <a:ext cx="270000" cy="504225"/>
                <a:chOff x="161775" y="177625"/>
                <a:chExt cx="270000" cy="504225"/>
              </a:xfrm>
            </p:grpSpPr>
            <p:sp>
              <p:nvSpPr>
                <p:cNvPr id="1799" name="Google Shape;1799;p64"/>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64"/>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64"/>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802" name="Google Shape;1802;p64"/>
          <p:cNvSpPr txBox="1"/>
          <p:nvPr>
            <p:ph type="title"/>
          </p:nvPr>
        </p:nvSpPr>
        <p:spPr>
          <a:xfrm>
            <a:off x="2201850" y="1584874"/>
            <a:ext cx="47403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03" name="Google Shape;1803;p64"/>
          <p:cNvSpPr txBox="1"/>
          <p:nvPr>
            <p:ph idx="1" type="subTitle"/>
          </p:nvPr>
        </p:nvSpPr>
        <p:spPr>
          <a:xfrm>
            <a:off x="2201925" y="2427926"/>
            <a:ext cx="4740300" cy="113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04" name="Shape 180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05" name="Shape 1805"/>
        <p:cNvGrpSpPr/>
        <p:nvPr/>
      </p:nvGrpSpPr>
      <p:grpSpPr>
        <a:xfrm>
          <a:off x="0" y="0"/>
          <a:ext cx="0" cy="0"/>
          <a:chOff x="0" y="0"/>
          <a:chExt cx="0" cy="0"/>
        </a:xfrm>
      </p:grpSpPr>
      <p:grpSp>
        <p:nvGrpSpPr>
          <p:cNvPr id="1806" name="Google Shape;1806;p66"/>
          <p:cNvGrpSpPr/>
          <p:nvPr/>
        </p:nvGrpSpPr>
        <p:grpSpPr>
          <a:xfrm>
            <a:off x="-6" y="0"/>
            <a:ext cx="9144002" cy="5143501"/>
            <a:chOff x="-6" y="0"/>
            <a:chExt cx="9144002" cy="5143501"/>
          </a:xfrm>
        </p:grpSpPr>
        <p:pic>
          <p:nvPicPr>
            <p:cNvPr id="1807" name="Google Shape;1807;p66"/>
            <p:cNvPicPr preferRelativeResize="0"/>
            <p:nvPr/>
          </p:nvPicPr>
          <p:blipFill rotWithShape="1">
            <a:blip r:embed="rId2">
              <a:alphaModFix amt="60000"/>
            </a:blip>
            <a:srcRect b="38775" l="43367" r="0" t="4592"/>
            <a:stretch/>
          </p:blipFill>
          <p:spPr>
            <a:xfrm>
              <a:off x="-6" y="0"/>
              <a:ext cx="3428163" cy="5143501"/>
            </a:xfrm>
            <a:prstGeom prst="rect">
              <a:avLst/>
            </a:prstGeom>
            <a:noFill/>
            <a:ln>
              <a:noFill/>
            </a:ln>
          </p:spPr>
        </p:pic>
        <p:pic>
          <p:nvPicPr>
            <p:cNvPr id="1808" name="Google Shape;1808;p66"/>
            <p:cNvPicPr preferRelativeResize="0"/>
            <p:nvPr/>
          </p:nvPicPr>
          <p:blipFill rotWithShape="1">
            <a:blip r:embed="rId3">
              <a:alphaModFix amt="66000"/>
            </a:blip>
            <a:srcRect b="18044" l="2879" r="17133" t="4711"/>
            <a:stretch/>
          </p:blipFill>
          <p:spPr>
            <a:xfrm flipH="1">
              <a:off x="5594150" y="0"/>
              <a:ext cx="3549846" cy="5143501"/>
            </a:xfrm>
            <a:prstGeom prst="rect">
              <a:avLst/>
            </a:prstGeom>
            <a:noFill/>
            <a:ln>
              <a:noFill/>
            </a:ln>
          </p:spPr>
        </p:pic>
      </p:grpSp>
      <p:grpSp>
        <p:nvGrpSpPr>
          <p:cNvPr id="1809" name="Google Shape;1809;p66"/>
          <p:cNvGrpSpPr/>
          <p:nvPr/>
        </p:nvGrpSpPr>
        <p:grpSpPr>
          <a:xfrm>
            <a:off x="103650" y="97463"/>
            <a:ext cx="8936700" cy="4948575"/>
            <a:chOff x="102900" y="102900"/>
            <a:chExt cx="8936700" cy="4948575"/>
          </a:xfrm>
        </p:grpSpPr>
        <p:sp>
          <p:nvSpPr>
            <p:cNvPr id="1810" name="Google Shape;1810;p66"/>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1" name="Google Shape;1811;p66"/>
            <p:cNvGrpSpPr/>
            <p:nvPr/>
          </p:nvGrpSpPr>
          <p:grpSpPr>
            <a:xfrm>
              <a:off x="8547631" y="104994"/>
              <a:ext cx="490500" cy="4202397"/>
              <a:chOff x="8547631" y="104994"/>
              <a:chExt cx="490500" cy="4202397"/>
            </a:xfrm>
          </p:grpSpPr>
          <p:sp>
            <p:nvSpPr>
              <p:cNvPr id="1812" name="Google Shape;1812;p66"/>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3" name="Google Shape;1813;p66"/>
              <p:cNvGrpSpPr/>
              <p:nvPr/>
            </p:nvGrpSpPr>
            <p:grpSpPr>
              <a:xfrm>
                <a:off x="8911825" y="1333191"/>
                <a:ext cx="126300" cy="2974200"/>
                <a:chOff x="8911825" y="595491"/>
                <a:chExt cx="126300" cy="2974200"/>
              </a:xfrm>
            </p:grpSpPr>
            <p:cxnSp>
              <p:nvCxnSpPr>
                <p:cNvPr id="1814" name="Google Shape;1814;p66"/>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1815" name="Google Shape;1815;p66"/>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1816" name="Google Shape;1816;p66"/>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1817" name="Google Shape;1817;p66"/>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1818" name="Google Shape;1818;p66"/>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1819" name="Google Shape;1819;p66"/>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1820" name="Google Shape;1820;p66"/>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1821" name="Google Shape;1821;p66"/>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1822" name="Google Shape;1822;p66"/>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1823" name="Google Shape;1823;p66"/>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1824" name="Google Shape;1824;p66"/>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1825" name="Google Shape;1825;p66"/>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1826" name="Google Shape;1826;p66"/>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1827" name="Google Shape;1827;p66"/>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1828" name="Google Shape;1828;p66"/>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1829" name="Google Shape;1829;p66"/>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1830" name="Google Shape;1830;p66"/>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1831" name="Google Shape;1831;p66"/>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1832" name="Google Shape;1832;p66"/>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1833" name="Google Shape;1833;p66"/>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1834" name="Google Shape;1834;p66"/>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1835" name="Google Shape;1835;p66"/>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1836" name="Google Shape;1836;p66"/>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1837" name="Google Shape;1837;p66"/>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1838" name="Google Shape;1838;p66"/>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1839" name="Google Shape;1839;p66"/>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1840" name="Google Shape;1840;p66"/>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1841" name="Google Shape;1841;p66"/>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1842" name="Google Shape;1842;p66"/>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1843" name="Google Shape;1843;p66"/>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1844" name="Google Shape;1844;p66"/>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1845" name="Google Shape;1845;p66"/>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1846" name="Google Shape;1846;p66"/>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1847" name="Google Shape;1847;p66"/>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1848" name="Google Shape;1848;p66"/>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1849" name="Google Shape;1849;p66"/>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1850" name="Google Shape;1850;p66"/>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1851" name="Google Shape;1851;p66"/>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1852" name="Google Shape;1852;p66"/>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1853" name="Google Shape;1853;p66"/>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1854" name="Google Shape;1854;p66"/>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1855" name="Google Shape;1855;p66"/>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1856" name="Google Shape;1856;p66"/>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1857" name="Google Shape;1857;p66"/>
            <p:cNvGrpSpPr/>
            <p:nvPr/>
          </p:nvGrpSpPr>
          <p:grpSpPr>
            <a:xfrm>
              <a:off x="161775" y="107475"/>
              <a:ext cx="8871325" cy="4944000"/>
              <a:chOff x="161775" y="107475"/>
              <a:chExt cx="8871325" cy="4944000"/>
            </a:xfrm>
          </p:grpSpPr>
          <p:cxnSp>
            <p:nvCxnSpPr>
              <p:cNvPr id="1858" name="Google Shape;1858;p66"/>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1859" name="Google Shape;1859;p66"/>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1860" name="Google Shape;1860;p66"/>
              <p:cNvGrpSpPr/>
              <p:nvPr/>
            </p:nvGrpSpPr>
            <p:grpSpPr>
              <a:xfrm>
                <a:off x="161775" y="177625"/>
                <a:ext cx="270000" cy="504225"/>
                <a:chOff x="161775" y="177625"/>
                <a:chExt cx="270000" cy="504225"/>
              </a:xfrm>
            </p:grpSpPr>
            <p:sp>
              <p:nvSpPr>
                <p:cNvPr id="1861" name="Google Shape;1861;p66"/>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66"/>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66"/>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dk1"/>
        </a:solidFill>
      </p:bgPr>
    </p:bg>
    <p:spTree>
      <p:nvGrpSpPr>
        <p:cNvPr id="1864" name="Shape 1864"/>
        <p:cNvGrpSpPr/>
        <p:nvPr/>
      </p:nvGrpSpPr>
      <p:grpSpPr>
        <a:xfrm>
          <a:off x="0" y="0"/>
          <a:ext cx="0" cy="0"/>
          <a:chOff x="0" y="0"/>
          <a:chExt cx="0" cy="0"/>
        </a:xfrm>
      </p:grpSpPr>
      <p:pic>
        <p:nvPicPr>
          <p:cNvPr id="1865" name="Google Shape;1865;p67"/>
          <p:cNvPicPr preferRelativeResize="0"/>
          <p:nvPr/>
        </p:nvPicPr>
        <p:blipFill rotWithShape="1">
          <a:blip r:embed="rId2">
            <a:alphaModFix amt="40000"/>
          </a:blip>
          <a:srcRect b="18508" l="0" r="0" t="18509"/>
          <a:stretch/>
        </p:blipFill>
        <p:spPr>
          <a:xfrm flipH="1">
            <a:off x="1850450" y="0"/>
            <a:ext cx="5443101" cy="5143501"/>
          </a:xfrm>
          <a:prstGeom prst="rect">
            <a:avLst/>
          </a:prstGeom>
          <a:noFill/>
          <a:ln>
            <a:noFill/>
          </a:ln>
        </p:spPr>
      </p:pic>
      <p:grpSp>
        <p:nvGrpSpPr>
          <p:cNvPr id="1866" name="Google Shape;1866;p67"/>
          <p:cNvGrpSpPr/>
          <p:nvPr/>
        </p:nvGrpSpPr>
        <p:grpSpPr>
          <a:xfrm>
            <a:off x="103650" y="97463"/>
            <a:ext cx="8936700" cy="4948575"/>
            <a:chOff x="102900" y="102900"/>
            <a:chExt cx="8936700" cy="4948575"/>
          </a:xfrm>
        </p:grpSpPr>
        <p:sp>
          <p:nvSpPr>
            <p:cNvPr id="1867" name="Google Shape;1867;p67"/>
            <p:cNvSpPr/>
            <p:nvPr/>
          </p:nvSpPr>
          <p:spPr>
            <a:xfrm>
              <a:off x="102900" y="102900"/>
              <a:ext cx="8936700" cy="4945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8" name="Google Shape;1868;p67"/>
            <p:cNvGrpSpPr/>
            <p:nvPr/>
          </p:nvGrpSpPr>
          <p:grpSpPr>
            <a:xfrm>
              <a:off x="854100" y="4826057"/>
              <a:ext cx="7435800" cy="126300"/>
              <a:chOff x="1030950" y="4734716"/>
              <a:chExt cx="7435800" cy="126300"/>
            </a:xfrm>
          </p:grpSpPr>
          <p:grpSp>
            <p:nvGrpSpPr>
              <p:cNvPr id="1869" name="Google Shape;1869;p67"/>
              <p:cNvGrpSpPr/>
              <p:nvPr/>
            </p:nvGrpSpPr>
            <p:grpSpPr>
              <a:xfrm rot="5400000">
                <a:off x="6916500" y="3310766"/>
                <a:ext cx="126300" cy="2974200"/>
                <a:chOff x="8911825" y="595491"/>
                <a:chExt cx="126300" cy="2974200"/>
              </a:xfrm>
            </p:grpSpPr>
            <p:cxnSp>
              <p:nvCxnSpPr>
                <p:cNvPr id="1870" name="Google Shape;1870;p67"/>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1871" name="Google Shape;1871;p67"/>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1872" name="Google Shape;1872;p67"/>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1873" name="Google Shape;1873;p67"/>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1874" name="Google Shape;1874;p67"/>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1875" name="Google Shape;1875;p67"/>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1876" name="Google Shape;1876;p67"/>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1877" name="Google Shape;1877;p67"/>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1878" name="Google Shape;1878;p67"/>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1879" name="Google Shape;1879;p67"/>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1880" name="Google Shape;1880;p67"/>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1881" name="Google Shape;1881;p67"/>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1882" name="Google Shape;1882;p67"/>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1883" name="Google Shape;1883;p67"/>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1884" name="Google Shape;1884;p67"/>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1885" name="Google Shape;1885;p67"/>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1886" name="Google Shape;1886;p67"/>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1887" name="Google Shape;1887;p67"/>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1888" name="Google Shape;1888;p67"/>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1889" name="Google Shape;1889;p67"/>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1890" name="Google Shape;1890;p67"/>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1891" name="Google Shape;1891;p67"/>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1892" name="Google Shape;1892;p67"/>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1893" name="Google Shape;1893;p67"/>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1894" name="Google Shape;1894;p67"/>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1895" name="Google Shape;1895;p67"/>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1896" name="Google Shape;1896;p67"/>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1897" name="Google Shape;1897;p67"/>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1898" name="Google Shape;1898;p67"/>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1899" name="Google Shape;1899;p67"/>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1900" name="Google Shape;1900;p67"/>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1901" name="Google Shape;1901;p67"/>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1902" name="Google Shape;1902;p67"/>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1903" name="Google Shape;1903;p67"/>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1904" name="Google Shape;1904;p67"/>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1905" name="Google Shape;1905;p67"/>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1906" name="Google Shape;1906;p67"/>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1907" name="Google Shape;1907;p67"/>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1908" name="Google Shape;1908;p67"/>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1909" name="Google Shape;1909;p67"/>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1910" name="Google Shape;1910;p67"/>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1911" name="Google Shape;1911;p67"/>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1912" name="Google Shape;1912;p67"/>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cxnSp>
            <p:nvCxnSpPr>
              <p:cNvPr id="1913" name="Google Shape;1913;p67"/>
              <p:cNvCxnSpPr/>
              <p:nvPr/>
            </p:nvCxnSpPr>
            <p:spPr>
              <a:xfrm rot="-5400000">
                <a:off x="245520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14" name="Google Shape;1914;p67"/>
              <p:cNvCxnSpPr/>
              <p:nvPr/>
            </p:nvCxnSpPr>
            <p:spPr>
              <a:xfrm rot="-5400000">
                <a:off x="24141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15" name="Google Shape;1915;p67"/>
              <p:cNvCxnSpPr/>
              <p:nvPr/>
            </p:nvCxnSpPr>
            <p:spPr>
              <a:xfrm rot="-5400000">
                <a:off x="23068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16" name="Google Shape;1916;p67"/>
              <p:cNvCxnSpPr/>
              <p:nvPr/>
            </p:nvCxnSpPr>
            <p:spPr>
              <a:xfrm rot="-5400000">
                <a:off x="22658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17" name="Google Shape;1917;p67"/>
              <p:cNvCxnSpPr/>
              <p:nvPr/>
            </p:nvCxnSpPr>
            <p:spPr>
              <a:xfrm rot="-5400000">
                <a:off x="21585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18" name="Google Shape;1918;p67"/>
              <p:cNvCxnSpPr/>
              <p:nvPr/>
            </p:nvCxnSpPr>
            <p:spPr>
              <a:xfrm rot="-5400000">
                <a:off x="21175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19" name="Google Shape;1919;p67"/>
              <p:cNvCxnSpPr/>
              <p:nvPr/>
            </p:nvCxnSpPr>
            <p:spPr>
              <a:xfrm rot="-5400000">
                <a:off x="20102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20" name="Google Shape;1920;p67"/>
              <p:cNvCxnSpPr/>
              <p:nvPr/>
            </p:nvCxnSpPr>
            <p:spPr>
              <a:xfrm rot="-5400000">
                <a:off x="19692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21" name="Google Shape;1921;p67"/>
              <p:cNvCxnSpPr/>
              <p:nvPr/>
            </p:nvCxnSpPr>
            <p:spPr>
              <a:xfrm rot="-5400000">
                <a:off x="18618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22" name="Google Shape;1922;p67"/>
              <p:cNvCxnSpPr/>
              <p:nvPr/>
            </p:nvCxnSpPr>
            <p:spPr>
              <a:xfrm rot="-5400000">
                <a:off x="18208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23" name="Google Shape;1923;p67"/>
              <p:cNvCxnSpPr/>
              <p:nvPr/>
            </p:nvCxnSpPr>
            <p:spPr>
              <a:xfrm rot="-5400000">
                <a:off x="17135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24" name="Google Shape;1924;p67"/>
              <p:cNvCxnSpPr/>
              <p:nvPr/>
            </p:nvCxnSpPr>
            <p:spPr>
              <a:xfrm rot="-5400000">
                <a:off x="16725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25" name="Google Shape;1925;p67"/>
              <p:cNvCxnSpPr/>
              <p:nvPr/>
            </p:nvCxnSpPr>
            <p:spPr>
              <a:xfrm rot="-5400000">
                <a:off x="15652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26" name="Google Shape;1926;p67"/>
              <p:cNvCxnSpPr/>
              <p:nvPr/>
            </p:nvCxnSpPr>
            <p:spPr>
              <a:xfrm rot="-5400000">
                <a:off x="15242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27" name="Google Shape;1927;p67"/>
              <p:cNvCxnSpPr/>
              <p:nvPr/>
            </p:nvCxnSpPr>
            <p:spPr>
              <a:xfrm rot="-5400000">
                <a:off x="14169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28" name="Google Shape;1928;p67"/>
              <p:cNvCxnSpPr/>
              <p:nvPr/>
            </p:nvCxnSpPr>
            <p:spPr>
              <a:xfrm rot="-5400000">
                <a:off x="13759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29" name="Google Shape;1929;p67"/>
              <p:cNvCxnSpPr/>
              <p:nvPr/>
            </p:nvCxnSpPr>
            <p:spPr>
              <a:xfrm rot="-5400000">
                <a:off x="12685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30" name="Google Shape;1930;p67"/>
              <p:cNvCxnSpPr/>
              <p:nvPr/>
            </p:nvCxnSpPr>
            <p:spPr>
              <a:xfrm rot="-5400000">
                <a:off x="12275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31" name="Google Shape;1931;p67"/>
              <p:cNvCxnSpPr/>
              <p:nvPr/>
            </p:nvCxnSpPr>
            <p:spPr>
              <a:xfrm rot="-5400000">
                <a:off x="11202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32" name="Google Shape;1932;p67"/>
              <p:cNvCxnSpPr/>
              <p:nvPr/>
            </p:nvCxnSpPr>
            <p:spPr>
              <a:xfrm rot="-5400000">
                <a:off x="10792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33" name="Google Shape;1933;p67"/>
              <p:cNvCxnSpPr/>
              <p:nvPr/>
            </p:nvCxnSpPr>
            <p:spPr>
              <a:xfrm rot="-5400000">
                <a:off x="9719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34" name="Google Shape;1934;p67"/>
              <p:cNvCxnSpPr/>
              <p:nvPr/>
            </p:nvCxnSpPr>
            <p:spPr>
              <a:xfrm rot="10800000">
                <a:off x="1030950" y="4857037"/>
                <a:ext cx="4461600" cy="0"/>
              </a:xfrm>
              <a:prstGeom prst="straightConnector1">
                <a:avLst/>
              </a:prstGeom>
              <a:noFill/>
              <a:ln cap="flat" cmpd="sng" w="9525">
                <a:solidFill>
                  <a:schemeClr val="lt1"/>
                </a:solidFill>
                <a:prstDash val="solid"/>
                <a:round/>
                <a:headEnd len="sm" w="sm" type="none"/>
                <a:tailEnd len="sm" w="sm" type="none"/>
              </a:ln>
            </p:spPr>
          </p:cxnSp>
          <p:cxnSp>
            <p:nvCxnSpPr>
              <p:cNvPr id="1935" name="Google Shape;1935;p67"/>
              <p:cNvCxnSpPr/>
              <p:nvPr/>
            </p:nvCxnSpPr>
            <p:spPr>
              <a:xfrm rot="-5400000">
                <a:off x="53883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36" name="Google Shape;1936;p67"/>
              <p:cNvCxnSpPr/>
              <p:nvPr/>
            </p:nvCxnSpPr>
            <p:spPr>
              <a:xfrm rot="-5400000">
                <a:off x="52810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37" name="Google Shape;1937;p67"/>
              <p:cNvCxnSpPr/>
              <p:nvPr/>
            </p:nvCxnSpPr>
            <p:spPr>
              <a:xfrm rot="-5400000">
                <a:off x="52400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38" name="Google Shape;1938;p67"/>
              <p:cNvCxnSpPr/>
              <p:nvPr/>
            </p:nvCxnSpPr>
            <p:spPr>
              <a:xfrm rot="-5400000">
                <a:off x="51327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39" name="Google Shape;1939;p67"/>
              <p:cNvCxnSpPr/>
              <p:nvPr/>
            </p:nvCxnSpPr>
            <p:spPr>
              <a:xfrm rot="-5400000">
                <a:off x="50917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40" name="Google Shape;1940;p67"/>
              <p:cNvCxnSpPr/>
              <p:nvPr/>
            </p:nvCxnSpPr>
            <p:spPr>
              <a:xfrm rot="-5400000">
                <a:off x="49844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41" name="Google Shape;1941;p67"/>
              <p:cNvCxnSpPr/>
              <p:nvPr/>
            </p:nvCxnSpPr>
            <p:spPr>
              <a:xfrm rot="-5400000">
                <a:off x="49434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42" name="Google Shape;1942;p67"/>
              <p:cNvCxnSpPr/>
              <p:nvPr/>
            </p:nvCxnSpPr>
            <p:spPr>
              <a:xfrm rot="-5400000">
                <a:off x="48360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43" name="Google Shape;1943;p67"/>
              <p:cNvCxnSpPr/>
              <p:nvPr/>
            </p:nvCxnSpPr>
            <p:spPr>
              <a:xfrm rot="-5400000">
                <a:off x="47950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44" name="Google Shape;1944;p67"/>
              <p:cNvCxnSpPr/>
              <p:nvPr/>
            </p:nvCxnSpPr>
            <p:spPr>
              <a:xfrm rot="-5400000">
                <a:off x="46877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45" name="Google Shape;1945;p67"/>
              <p:cNvCxnSpPr/>
              <p:nvPr/>
            </p:nvCxnSpPr>
            <p:spPr>
              <a:xfrm rot="-5400000">
                <a:off x="46467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46" name="Google Shape;1946;p67"/>
              <p:cNvCxnSpPr/>
              <p:nvPr/>
            </p:nvCxnSpPr>
            <p:spPr>
              <a:xfrm rot="-5400000">
                <a:off x="45394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47" name="Google Shape;1947;p67"/>
              <p:cNvCxnSpPr/>
              <p:nvPr/>
            </p:nvCxnSpPr>
            <p:spPr>
              <a:xfrm rot="-5400000">
                <a:off x="44984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48" name="Google Shape;1948;p67"/>
              <p:cNvCxnSpPr/>
              <p:nvPr/>
            </p:nvCxnSpPr>
            <p:spPr>
              <a:xfrm rot="-5400000">
                <a:off x="43911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49" name="Google Shape;1949;p67"/>
              <p:cNvCxnSpPr/>
              <p:nvPr/>
            </p:nvCxnSpPr>
            <p:spPr>
              <a:xfrm rot="-5400000">
                <a:off x="43501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50" name="Google Shape;1950;p67"/>
              <p:cNvCxnSpPr/>
              <p:nvPr/>
            </p:nvCxnSpPr>
            <p:spPr>
              <a:xfrm rot="-5400000">
                <a:off x="42427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51" name="Google Shape;1951;p67"/>
              <p:cNvCxnSpPr/>
              <p:nvPr/>
            </p:nvCxnSpPr>
            <p:spPr>
              <a:xfrm rot="-5400000">
                <a:off x="42017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52" name="Google Shape;1952;p67"/>
              <p:cNvCxnSpPr/>
              <p:nvPr/>
            </p:nvCxnSpPr>
            <p:spPr>
              <a:xfrm rot="-5400000">
                <a:off x="40944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53" name="Google Shape;1953;p67"/>
              <p:cNvCxnSpPr/>
              <p:nvPr/>
            </p:nvCxnSpPr>
            <p:spPr>
              <a:xfrm rot="-5400000">
                <a:off x="40534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54" name="Google Shape;1954;p67"/>
              <p:cNvCxnSpPr/>
              <p:nvPr/>
            </p:nvCxnSpPr>
            <p:spPr>
              <a:xfrm rot="-5400000">
                <a:off x="39461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55" name="Google Shape;1955;p67"/>
              <p:cNvCxnSpPr/>
              <p:nvPr/>
            </p:nvCxnSpPr>
            <p:spPr>
              <a:xfrm rot="-5400000">
                <a:off x="3905134"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56" name="Google Shape;1956;p67"/>
              <p:cNvCxnSpPr/>
              <p:nvPr/>
            </p:nvCxnSpPr>
            <p:spPr>
              <a:xfrm rot="-5400000">
                <a:off x="379782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57" name="Google Shape;1957;p67"/>
              <p:cNvCxnSpPr/>
              <p:nvPr/>
            </p:nvCxnSpPr>
            <p:spPr>
              <a:xfrm rot="-5400000">
                <a:off x="375680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58" name="Google Shape;1958;p67"/>
              <p:cNvCxnSpPr/>
              <p:nvPr/>
            </p:nvCxnSpPr>
            <p:spPr>
              <a:xfrm rot="-5400000">
                <a:off x="364949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59" name="Google Shape;1959;p67"/>
              <p:cNvCxnSpPr/>
              <p:nvPr/>
            </p:nvCxnSpPr>
            <p:spPr>
              <a:xfrm rot="-5400000">
                <a:off x="36084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60" name="Google Shape;1960;p67"/>
              <p:cNvCxnSpPr/>
              <p:nvPr/>
            </p:nvCxnSpPr>
            <p:spPr>
              <a:xfrm rot="-5400000">
                <a:off x="3501171"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61" name="Google Shape;1961;p67"/>
              <p:cNvCxnSpPr/>
              <p:nvPr/>
            </p:nvCxnSpPr>
            <p:spPr>
              <a:xfrm rot="-5400000">
                <a:off x="346015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62" name="Google Shape;1962;p67"/>
              <p:cNvCxnSpPr/>
              <p:nvPr/>
            </p:nvCxnSpPr>
            <p:spPr>
              <a:xfrm rot="-5400000">
                <a:off x="335284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63" name="Google Shape;1963;p67"/>
              <p:cNvCxnSpPr/>
              <p:nvPr/>
            </p:nvCxnSpPr>
            <p:spPr>
              <a:xfrm rot="-5400000">
                <a:off x="33118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64" name="Google Shape;1964;p67"/>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65" name="Google Shape;1965;p67"/>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66" name="Google Shape;1966;p67"/>
              <p:cNvCxnSpPr/>
              <p:nvPr/>
            </p:nvCxnSpPr>
            <p:spPr>
              <a:xfrm rot="-5400000">
                <a:off x="316350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67" name="Google Shape;1967;p67"/>
              <p:cNvCxnSpPr/>
              <p:nvPr/>
            </p:nvCxnSpPr>
            <p:spPr>
              <a:xfrm rot="-5400000">
                <a:off x="305619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68" name="Google Shape;1968;p67"/>
              <p:cNvCxnSpPr/>
              <p:nvPr/>
            </p:nvCxnSpPr>
            <p:spPr>
              <a:xfrm rot="-5400000">
                <a:off x="30151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69" name="Google Shape;1969;p67"/>
              <p:cNvCxnSpPr/>
              <p:nvPr/>
            </p:nvCxnSpPr>
            <p:spPr>
              <a:xfrm rot="-5400000">
                <a:off x="290786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70" name="Google Shape;1970;p67"/>
              <p:cNvCxnSpPr/>
              <p:nvPr/>
            </p:nvCxnSpPr>
            <p:spPr>
              <a:xfrm rot="-5400000">
                <a:off x="286685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71" name="Google Shape;1971;p67"/>
              <p:cNvCxnSpPr/>
              <p:nvPr/>
            </p:nvCxnSpPr>
            <p:spPr>
              <a:xfrm rot="-5400000">
                <a:off x="275954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72" name="Google Shape;1972;p67"/>
              <p:cNvCxnSpPr/>
              <p:nvPr/>
            </p:nvCxnSpPr>
            <p:spPr>
              <a:xfrm rot="-5400000">
                <a:off x="27185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73" name="Google Shape;1973;p67"/>
              <p:cNvCxnSpPr/>
              <p:nvPr/>
            </p:nvCxnSpPr>
            <p:spPr>
              <a:xfrm rot="-5400000">
                <a:off x="261121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74" name="Google Shape;1974;p67"/>
              <p:cNvCxnSpPr/>
              <p:nvPr/>
            </p:nvCxnSpPr>
            <p:spPr>
              <a:xfrm rot="-5400000">
                <a:off x="2570207" y="4831016"/>
                <a:ext cx="60000" cy="0"/>
              </a:xfrm>
              <a:prstGeom prst="straightConnector1">
                <a:avLst/>
              </a:prstGeom>
              <a:noFill/>
              <a:ln cap="flat" cmpd="sng" w="9525">
                <a:solidFill>
                  <a:schemeClr val="lt1"/>
                </a:solidFill>
                <a:prstDash val="solid"/>
                <a:round/>
                <a:headEnd len="sm" w="sm" type="none"/>
                <a:tailEnd len="sm" w="sm" type="none"/>
              </a:ln>
            </p:spPr>
          </p:cxnSp>
        </p:grpSp>
        <p:grpSp>
          <p:nvGrpSpPr>
            <p:cNvPr id="1975" name="Google Shape;1975;p67"/>
            <p:cNvGrpSpPr/>
            <p:nvPr/>
          </p:nvGrpSpPr>
          <p:grpSpPr>
            <a:xfrm>
              <a:off x="8547631" y="104994"/>
              <a:ext cx="490500" cy="4202397"/>
              <a:chOff x="8547631" y="104994"/>
              <a:chExt cx="490500" cy="4202397"/>
            </a:xfrm>
          </p:grpSpPr>
          <p:sp>
            <p:nvSpPr>
              <p:cNvPr id="1976" name="Google Shape;1976;p67"/>
              <p:cNvSpPr/>
              <p:nvPr/>
            </p:nvSpPr>
            <p:spPr>
              <a:xfrm>
                <a:off x="8547631" y="104994"/>
                <a:ext cx="490500" cy="4905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7" name="Google Shape;1977;p67"/>
              <p:cNvGrpSpPr/>
              <p:nvPr/>
            </p:nvGrpSpPr>
            <p:grpSpPr>
              <a:xfrm>
                <a:off x="8911825" y="1333191"/>
                <a:ext cx="126300" cy="2974200"/>
                <a:chOff x="8911825" y="595491"/>
                <a:chExt cx="126300" cy="2974200"/>
              </a:xfrm>
            </p:grpSpPr>
            <p:cxnSp>
              <p:nvCxnSpPr>
                <p:cNvPr id="1978" name="Google Shape;1978;p67"/>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1979" name="Google Shape;1979;p67"/>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1980" name="Google Shape;1980;p67"/>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1981" name="Google Shape;1981;p67"/>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1982" name="Google Shape;1982;p67"/>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1983" name="Google Shape;1983;p67"/>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1984" name="Google Shape;1984;p67"/>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1985" name="Google Shape;1985;p67"/>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1986" name="Google Shape;1986;p67"/>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1987" name="Google Shape;1987;p67"/>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1988" name="Google Shape;1988;p67"/>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1989" name="Google Shape;1989;p67"/>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1990" name="Google Shape;1990;p67"/>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1991" name="Google Shape;1991;p67"/>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1992" name="Google Shape;1992;p67"/>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1993" name="Google Shape;1993;p67"/>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1994" name="Google Shape;1994;p67"/>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1995" name="Google Shape;1995;p67"/>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1996" name="Google Shape;1996;p67"/>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1997" name="Google Shape;1997;p67"/>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1998" name="Google Shape;1998;p67"/>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1999" name="Google Shape;1999;p67"/>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2000" name="Google Shape;2000;p67"/>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2001" name="Google Shape;2001;p67"/>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2002" name="Google Shape;2002;p67"/>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2003" name="Google Shape;2003;p67"/>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2004" name="Google Shape;2004;p67"/>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2005" name="Google Shape;2005;p67"/>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2006" name="Google Shape;2006;p67"/>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2007" name="Google Shape;2007;p67"/>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2008" name="Google Shape;2008;p67"/>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2009" name="Google Shape;2009;p67"/>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2010" name="Google Shape;2010;p67"/>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2011" name="Google Shape;2011;p67"/>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2012" name="Google Shape;2012;p67"/>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2013" name="Google Shape;2013;p67"/>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2014" name="Google Shape;2014;p67"/>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2015" name="Google Shape;2015;p67"/>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2016" name="Google Shape;2016;p67"/>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2017" name="Google Shape;2017;p67"/>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2018" name="Google Shape;2018;p67"/>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2019" name="Google Shape;2019;p67"/>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2020" name="Google Shape;2020;p67"/>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grpSp>
        <p:cxnSp>
          <p:nvCxnSpPr>
            <p:cNvPr id="2021" name="Google Shape;2021;p67"/>
            <p:cNvCxnSpPr/>
            <p:nvPr/>
          </p:nvCxnSpPr>
          <p:spPr>
            <a:xfrm rot="10800000">
              <a:off x="486100" y="4949025"/>
              <a:ext cx="8547000" cy="0"/>
            </a:xfrm>
            <a:prstGeom prst="straightConnector1">
              <a:avLst/>
            </a:prstGeom>
            <a:noFill/>
            <a:ln cap="flat" cmpd="sng" w="9525">
              <a:solidFill>
                <a:schemeClr val="lt1"/>
              </a:solidFill>
              <a:prstDash val="solid"/>
              <a:round/>
              <a:headEnd len="sm" w="sm" type="none"/>
              <a:tailEnd len="sm" w="sm" type="none"/>
            </a:ln>
          </p:spPr>
        </p:cxnSp>
        <p:cxnSp>
          <p:nvCxnSpPr>
            <p:cNvPr id="2022" name="Google Shape;2022;p67"/>
            <p:cNvCxnSpPr/>
            <p:nvPr/>
          </p:nvCxnSpPr>
          <p:spPr>
            <a:xfrm>
              <a:off x="481075" y="107475"/>
              <a:ext cx="0" cy="4944000"/>
            </a:xfrm>
            <a:prstGeom prst="straightConnector1">
              <a:avLst/>
            </a:prstGeom>
            <a:noFill/>
            <a:ln cap="flat" cmpd="sng" w="9525">
              <a:solidFill>
                <a:schemeClr val="lt1"/>
              </a:solidFill>
              <a:prstDash val="solid"/>
              <a:round/>
              <a:headEnd len="sm" w="sm" type="none"/>
              <a:tailEnd len="sm" w="sm" type="none"/>
            </a:ln>
          </p:spPr>
        </p:cxnSp>
        <p:grpSp>
          <p:nvGrpSpPr>
            <p:cNvPr id="2023" name="Google Shape;2023;p67"/>
            <p:cNvGrpSpPr/>
            <p:nvPr/>
          </p:nvGrpSpPr>
          <p:grpSpPr>
            <a:xfrm>
              <a:off x="161775" y="177625"/>
              <a:ext cx="270000" cy="504225"/>
              <a:chOff x="161775" y="177625"/>
              <a:chExt cx="270000" cy="504225"/>
            </a:xfrm>
          </p:grpSpPr>
          <p:sp>
            <p:nvSpPr>
              <p:cNvPr id="2024" name="Google Shape;2024;p67"/>
              <p:cNvSpPr/>
              <p:nvPr/>
            </p:nvSpPr>
            <p:spPr>
              <a:xfrm>
                <a:off x="189521" y="205371"/>
                <a:ext cx="214500" cy="21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67"/>
              <p:cNvSpPr/>
              <p:nvPr/>
            </p:nvSpPr>
            <p:spPr>
              <a:xfrm>
                <a:off x="161775" y="177625"/>
                <a:ext cx="270000" cy="270000"/>
              </a:xfrm>
              <a:prstGeom prst="mathMultiply">
                <a:avLst>
                  <a:gd fmla="val 6854"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67"/>
              <p:cNvSpPr/>
              <p:nvPr/>
            </p:nvSpPr>
            <p:spPr>
              <a:xfrm rot="10800000">
                <a:off x="189525" y="496450"/>
                <a:ext cx="214500" cy="185400"/>
              </a:xfrm>
              <a:prstGeom prst="triangl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9" name="Shape 139"/>
        <p:cNvGrpSpPr/>
        <p:nvPr/>
      </p:nvGrpSpPr>
      <p:grpSpPr>
        <a:xfrm>
          <a:off x="0" y="0"/>
          <a:ext cx="0" cy="0"/>
          <a:chOff x="0" y="0"/>
          <a:chExt cx="0" cy="0"/>
        </a:xfrm>
      </p:grpSpPr>
      <p:grpSp>
        <p:nvGrpSpPr>
          <p:cNvPr id="140" name="Google Shape;140;p45"/>
          <p:cNvGrpSpPr/>
          <p:nvPr/>
        </p:nvGrpSpPr>
        <p:grpSpPr>
          <a:xfrm>
            <a:off x="0" y="0"/>
            <a:ext cx="9144001" cy="5143501"/>
            <a:chOff x="0" y="0"/>
            <a:chExt cx="9144001" cy="5143501"/>
          </a:xfrm>
        </p:grpSpPr>
        <p:pic>
          <p:nvPicPr>
            <p:cNvPr id="141" name="Google Shape;141;p45"/>
            <p:cNvPicPr preferRelativeResize="0"/>
            <p:nvPr/>
          </p:nvPicPr>
          <p:blipFill rotWithShape="1">
            <a:blip r:embed="rId2">
              <a:alphaModFix amt="40000"/>
            </a:blip>
            <a:srcRect b="18508" l="0" r="0" t="18509"/>
            <a:stretch/>
          </p:blipFill>
          <p:spPr>
            <a:xfrm flipH="1">
              <a:off x="3700900" y="0"/>
              <a:ext cx="5443101" cy="5143501"/>
            </a:xfrm>
            <a:prstGeom prst="rect">
              <a:avLst/>
            </a:prstGeom>
            <a:noFill/>
            <a:ln>
              <a:noFill/>
            </a:ln>
          </p:spPr>
        </p:pic>
        <p:pic>
          <p:nvPicPr>
            <p:cNvPr id="142" name="Google Shape;142;p45"/>
            <p:cNvPicPr preferRelativeResize="0"/>
            <p:nvPr/>
          </p:nvPicPr>
          <p:blipFill rotWithShape="1">
            <a:blip r:embed="rId3">
              <a:alphaModFix amt="40000"/>
            </a:blip>
            <a:srcRect b="9513" l="0" r="0" t="9514"/>
            <a:stretch/>
          </p:blipFill>
          <p:spPr>
            <a:xfrm flipH="1">
              <a:off x="0" y="0"/>
              <a:ext cx="4233950" cy="5143501"/>
            </a:xfrm>
            <a:prstGeom prst="rect">
              <a:avLst/>
            </a:prstGeom>
            <a:noFill/>
            <a:ln>
              <a:noFill/>
            </a:ln>
          </p:spPr>
        </p:pic>
      </p:grpSp>
      <p:sp>
        <p:nvSpPr>
          <p:cNvPr id="143" name="Google Shape;143;p45"/>
          <p:cNvSpPr txBox="1"/>
          <p:nvPr>
            <p:ph type="title"/>
          </p:nvPr>
        </p:nvSpPr>
        <p:spPr>
          <a:xfrm>
            <a:off x="2776375" y="2581925"/>
            <a:ext cx="5269500" cy="177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600"/>
              <a:buNone/>
              <a:defRPr sz="5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4" name="Google Shape;144;p45"/>
          <p:cNvSpPr txBox="1"/>
          <p:nvPr>
            <p:ph idx="2" type="title"/>
          </p:nvPr>
        </p:nvSpPr>
        <p:spPr>
          <a:xfrm>
            <a:off x="1098125" y="535000"/>
            <a:ext cx="16311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grpSp>
        <p:nvGrpSpPr>
          <p:cNvPr id="145" name="Google Shape;145;p45"/>
          <p:cNvGrpSpPr/>
          <p:nvPr/>
        </p:nvGrpSpPr>
        <p:grpSpPr>
          <a:xfrm>
            <a:off x="103650" y="97463"/>
            <a:ext cx="8936700" cy="4948575"/>
            <a:chOff x="102900" y="102900"/>
            <a:chExt cx="8936700" cy="4948575"/>
          </a:xfrm>
        </p:grpSpPr>
        <p:sp>
          <p:nvSpPr>
            <p:cNvPr id="146" name="Google Shape;146;p45"/>
            <p:cNvSpPr/>
            <p:nvPr/>
          </p:nvSpPr>
          <p:spPr>
            <a:xfrm>
              <a:off x="102900" y="102900"/>
              <a:ext cx="8936700" cy="4945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p45"/>
            <p:cNvGrpSpPr/>
            <p:nvPr/>
          </p:nvGrpSpPr>
          <p:grpSpPr>
            <a:xfrm>
              <a:off x="854100" y="4826057"/>
              <a:ext cx="7435800" cy="126300"/>
              <a:chOff x="1030950" y="4734716"/>
              <a:chExt cx="7435800" cy="126300"/>
            </a:xfrm>
          </p:grpSpPr>
          <p:grpSp>
            <p:nvGrpSpPr>
              <p:cNvPr id="148" name="Google Shape;148;p45"/>
              <p:cNvGrpSpPr/>
              <p:nvPr/>
            </p:nvGrpSpPr>
            <p:grpSpPr>
              <a:xfrm rot="5400000">
                <a:off x="6916500" y="3310766"/>
                <a:ext cx="126300" cy="2974200"/>
                <a:chOff x="8911825" y="595491"/>
                <a:chExt cx="126300" cy="2974200"/>
              </a:xfrm>
            </p:grpSpPr>
            <p:cxnSp>
              <p:nvCxnSpPr>
                <p:cNvPr id="149" name="Google Shape;149;p45"/>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150" name="Google Shape;150;p45"/>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151" name="Google Shape;151;p45"/>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152" name="Google Shape;152;p45"/>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153" name="Google Shape;153;p45"/>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154" name="Google Shape;154;p45"/>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155" name="Google Shape;155;p45"/>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156" name="Google Shape;156;p45"/>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157" name="Google Shape;157;p45"/>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158" name="Google Shape;158;p45"/>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159" name="Google Shape;159;p45"/>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160" name="Google Shape;160;p45"/>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161" name="Google Shape;161;p45"/>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162" name="Google Shape;162;p45"/>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163" name="Google Shape;163;p45"/>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164" name="Google Shape;164;p45"/>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165" name="Google Shape;165;p45"/>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166" name="Google Shape;166;p45"/>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167" name="Google Shape;167;p45"/>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168" name="Google Shape;168;p45"/>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169" name="Google Shape;169;p45"/>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170" name="Google Shape;170;p45"/>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171" name="Google Shape;171;p45"/>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172" name="Google Shape;172;p45"/>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173" name="Google Shape;173;p45"/>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174" name="Google Shape;174;p45"/>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175" name="Google Shape;175;p45"/>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176" name="Google Shape;176;p45"/>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177" name="Google Shape;177;p45"/>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178" name="Google Shape;178;p45"/>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179" name="Google Shape;179;p45"/>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180" name="Google Shape;180;p45"/>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181" name="Google Shape;181;p45"/>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182" name="Google Shape;182;p45"/>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183" name="Google Shape;183;p45"/>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184" name="Google Shape;184;p45"/>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185" name="Google Shape;185;p45"/>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186" name="Google Shape;186;p45"/>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187" name="Google Shape;187;p45"/>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188" name="Google Shape;188;p45"/>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189" name="Google Shape;189;p45"/>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190" name="Google Shape;190;p45"/>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191" name="Google Shape;191;p45"/>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cxnSp>
            <p:nvCxnSpPr>
              <p:cNvPr id="192" name="Google Shape;192;p45"/>
              <p:cNvCxnSpPr/>
              <p:nvPr/>
            </p:nvCxnSpPr>
            <p:spPr>
              <a:xfrm rot="-5400000">
                <a:off x="245520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3" name="Google Shape;193;p45"/>
              <p:cNvCxnSpPr/>
              <p:nvPr/>
            </p:nvCxnSpPr>
            <p:spPr>
              <a:xfrm rot="-5400000">
                <a:off x="24141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4" name="Google Shape;194;p45"/>
              <p:cNvCxnSpPr/>
              <p:nvPr/>
            </p:nvCxnSpPr>
            <p:spPr>
              <a:xfrm rot="-5400000">
                <a:off x="23068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5" name="Google Shape;195;p45"/>
              <p:cNvCxnSpPr/>
              <p:nvPr/>
            </p:nvCxnSpPr>
            <p:spPr>
              <a:xfrm rot="-5400000">
                <a:off x="22658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6" name="Google Shape;196;p45"/>
              <p:cNvCxnSpPr/>
              <p:nvPr/>
            </p:nvCxnSpPr>
            <p:spPr>
              <a:xfrm rot="-5400000">
                <a:off x="21585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7" name="Google Shape;197;p45"/>
              <p:cNvCxnSpPr/>
              <p:nvPr/>
            </p:nvCxnSpPr>
            <p:spPr>
              <a:xfrm rot="-5400000">
                <a:off x="21175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198" name="Google Shape;198;p45"/>
              <p:cNvCxnSpPr/>
              <p:nvPr/>
            </p:nvCxnSpPr>
            <p:spPr>
              <a:xfrm rot="-5400000">
                <a:off x="20102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199" name="Google Shape;199;p45"/>
              <p:cNvCxnSpPr/>
              <p:nvPr/>
            </p:nvCxnSpPr>
            <p:spPr>
              <a:xfrm rot="-5400000">
                <a:off x="19692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00" name="Google Shape;200;p45"/>
              <p:cNvCxnSpPr/>
              <p:nvPr/>
            </p:nvCxnSpPr>
            <p:spPr>
              <a:xfrm rot="-5400000">
                <a:off x="18618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01" name="Google Shape;201;p45"/>
              <p:cNvCxnSpPr/>
              <p:nvPr/>
            </p:nvCxnSpPr>
            <p:spPr>
              <a:xfrm rot="-5400000">
                <a:off x="18208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02" name="Google Shape;202;p45"/>
              <p:cNvCxnSpPr/>
              <p:nvPr/>
            </p:nvCxnSpPr>
            <p:spPr>
              <a:xfrm rot="-5400000">
                <a:off x="17135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03" name="Google Shape;203;p45"/>
              <p:cNvCxnSpPr/>
              <p:nvPr/>
            </p:nvCxnSpPr>
            <p:spPr>
              <a:xfrm rot="-5400000">
                <a:off x="16725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04" name="Google Shape;204;p45"/>
              <p:cNvCxnSpPr/>
              <p:nvPr/>
            </p:nvCxnSpPr>
            <p:spPr>
              <a:xfrm rot="-5400000">
                <a:off x="15652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05" name="Google Shape;205;p45"/>
              <p:cNvCxnSpPr/>
              <p:nvPr/>
            </p:nvCxnSpPr>
            <p:spPr>
              <a:xfrm rot="-5400000">
                <a:off x="15242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06" name="Google Shape;206;p45"/>
              <p:cNvCxnSpPr/>
              <p:nvPr/>
            </p:nvCxnSpPr>
            <p:spPr>
              <a:xfrm rot="-5400000">
                <a:off x="14169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07" name="Google Shape;207;p45"/>
              <p:cNvCxnSpPr/>
              <p:nvPr/>
            </p:nvCxnSpPr>
            <p:spPr>
              <a:xfrm rot="-5400000">
                <a:off x="13759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08" name="Google Shape;208;p45"/>
              <p:cNvCxnSpPr/>
              <p:nvPr/>
            </p:nvCxnSpPr>
            <p:spPr>
              <a:xfrm rot="-5400000">
                <a:off x="12685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09" name="Google Shape;209;p45"/>
              <p:cNvCxnSpPr/>
              <p:nvPr/>
            </p:nvCxnSpPr>
            <p:spPr>
              <a:xfrm rot="-5400000">
                <a:off x="12275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10" name="Google Shape;210;p45"/>
              <p:cNvCxnSpPr/>
              <p:nvPr/>
            </p:nvCxnSpPr>
            <p:spPr>
              <a:xfrm rot="-5400000">
                <a:off x="11202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11" name="Google Shape;211;p45"/>
              <p:cNvCxnSpPr/>
              <p:nvPr/>
            </p:nvCxnSpPr>
            <p:spPr>
              <a:xfrm rot="-5400000">
                <a:off x="10792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12" name="Google Shape;212;p45"/>
              <p:cNvCxnSpPr/>
              <p:nvPr/>
            </p:nvCxnSpPr>
            <p:spPr>
              <a:xfrm rot="-5400000">
                <a:off x="9719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13" name="Google Shape;213;p45"/>
              <p:cNvCxnSpPr/>
              <p:nvPr/>
            </p:nvCxnSpPr>
            <p:spPr>
              <a:xfrm rot="10800000">
                <a:off x="1030950" y="4857037"/>
                <a:ext cx="4461600" cy="0"/>
              </a:xfrm>
              <a:prstGeom prst="straightConnector1">
                <a:avLst/>
              </a:prstGeom>
              <a:noFill/>
              <a:ln cap="flat" cmpd="sng" w="9525">
                <a:solidFill>
                  <a:schemeClr val="lt1"/>
                </a:solidFill>
                <a:prstDash val="solid"/>
                <a:round/>
                <a:headEnd len="sm" w="sm" type="none"/>
                <a:tailEnd len="sm" w="sm" type="none"/>
              </a:ln>
            </p:spPr>
          </p:cxnSp>
          <p:cxnSp>
            <p:nvCxnSpPr>
              <p:cNvPr id="214" name="Google Shape;214;p45"/>
              <p:cNvCxnSpPr/>
              <p:nvPr/>
            </p:nvCxnSpPr>
            <p:spPr>
              <a:xfrm rot="-5400000">
                <a:off x="53883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15" name="Google Shape;215;p45"/>
              <p:cNvCxnSpPr/>
              <p:nvPr/>
            </p:nvCxnSpPr>
            <p:spPr>
              <a:xfrm rot="-5400000">
                <a:off x="52810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16" name="Google Shape;216;p45"/>
              <p:cNvCxnSpPr/>
              <p:nvPr/>
            </p:nvCxnSpPr>
            <p:spPr>
              <a:xfrm rot="-5400000">
                <a:off x="52400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17" name="Google Shape;217;p45"/>
              <p:cNvCxnSpPr/>
              <p:nvPr/>
            </p:nvCxnSpPr>
            <p:spPr>
              <a:xfrm rot="-5400000">
                <a:off x="51327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18" name="Google Shape;218;p45"/>
              <p:cNvCxnSpPr/>
              <p:nvPr/>
            </p:nvCxnSpPr>
            <p:spPr>
              <a:xfrm rot="-5400000">
                <a:off x="50917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19" name="Google Shape;219;p45"/>
              <p:cNvCxnSpPr/>
              <p:nvPr/>
            </p:nvCxnSpPr>
            <p:spPr>
              <a:xfrm rot="-5400000">
                <a:off x="49844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20" name="Google Shape;220;p45"/>
              <p:cNvCxnSpPr/>
              <p:nvPr/>
            </p:nvCxnSpPr>
            <p:spPr>
              <a:xfrm rot="-5400000">
                <a:off x="49434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21" name="Google Shape;221;p45"/>
              <p:cNvCxnSpPr/>
              <p:nvPr/>
            </p:nvCxnSpPr>
            <p:spPr>
              <a:xfrm rot="-5400000">
                <a:off x="48360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22" name="Google Shape;222;p45"/>
              <p:cNvCxnSpPr/>
              <p:nvPr/>
            </p:nvCxnSpPr>
            <p:spPr>
              <a:xfrm rot="-5400000">
                <a:off x="47950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23" name="Google Shape;223;p45"/>
              <p:cNvCxnSpPr/>
              <p:nvPr/>
            </p:nvCxnSpPr>
            <p:spPr>
              <a:xfrm rot="-5400000">
                <a:off x="46877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24" name="Google Shape;224;p45"/>
              <p:cNvCxnSpPr/>
              <p:nvPr/>
            </p:nvCxnSpPr>
            <p:spPr>
              <a:xfrm rot="-5400000">
                <a:off x="46467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25" name="Google Shape;225;p45"/>
              <p:cNvCxnSpPr/>
              <p:nvPr/>
            </p:nvCxnSpPr>
            <p:spPr>
              <a:xfrm rot="-5400000">
                <a:off x="45394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26" name="Google Shape;226;p45"/>
              <p:cNvCxnSpPr/>
              <p:nvPr/>
            </p:nvCxnSpPr>
            <p:spPr>
              <a:xfrm rot="-5400000">
                <a:off x="44984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27" name="Google Shape;227;p45"/>
              <p:cNvCxnSpPr/>
              <p:nvPr/>
            </p:nvCxnSpPr>
            <p:spPr>
              <a:xfrm rot="-5400000">
                <a:off x="43911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28" name="Google Shape;228;p45"/>
              <p:cNvCxnSpPr/>
              <p:nvPr/>
            </p:nvCxnSpPr>
            <p:spPr>
              <a:xfrm rot="-5400000">
                <a:off x="43501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29" name="Google Shape;229;p45"/>
              <p:cNvCxnSpPr/>
              <p:nvPr/>
            </p:nvCxnSpPr>
            <p:spPr>
              <a:xfrm rot="-5400000">
                <a:off x="42427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30" name="Google Shape;230;p45"/>
              <p:cNvCxnSpPr/>
              <p:nvPr/>
            </p:nvCxnSpPr>
            <p:spPr>
              <a:xfrm rot="-5400000">
                <a:off x="42017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31" name="Google Shape;231;p45"/>
              <p:cNvCxnSpPr/>
              <p:nvPr/>
            </p:nvCxnSpPr>
            <p:spPr>
              <a:xfrm rot="-5400000">
                <a:off x="40944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32" name="Google Shape;232;p45"/>
              <p:cNvCxnSpPr/>
              <p:nvPr/>
            </p:nvCxnSpPr>
            <p:spPr>
              <a:xfrm rot="-5400000">
                <a:off x="40534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33" name="Google Shape;233;p45"/>
              <p:cNvCxnSpPr/>
              <p:nvPr/>
            </p:nvCxnSpPr>
            <p:spPr>
              <a:xfrm rot="-5400000">
                <a:off x="39461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34" name="Google Shape;234;p45"/>
              <p:cNvCxnSpPr/>
              <p:nvPr/>
            </p:nvCxnSpPr>
            <p:spPr>
              <a:xfrm rot="-5400000">
                <a:off x="3905134"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35" name="Google Shape;235;p45"/>
              <p:cNvCxnSpPr/>
              <p:nvPr/>
            </p:nvCxnSpPr>
            <p:spPr>
              <a:xfrm rot="-5400000">
                <a:off x="379782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36" name="Google Shape;236;p45"/>
              <p:cNvCxnSpPr/>
              <p:nvPr/>
            </p:nvCxnSpPr>
            <p:spPr>
              <a:xfrm rot="-5400000">
                <a:off x="375680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37" name="Google Shape;237;p45"/>
              <p:cNvCxnSpPr/>
              <p:nvPr/>
            </p:nvCxnSpPr>
            <p:spPr>
              <a:xfrm rot="-5400000">
                <a:off x="364949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38" name="Google Shape;238;p45"/>
              <p:cNvCxnSpPr/>
              <p:nvPr/>
            </p:nvCxnSpPr>
            <p:spPr>
              <a:xfrm rot="-5400000">
                <a:off x="36084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39" name="Google Shape;239;p45"/>
              <p:cNvCxnSpPr/>
              <p:nvPr/>
            </p:nvCxnSpPr>
            <p:spPr>
              <a:xfrm rot="-5400000">
                <a:off x="3501171"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40" name="Google Shape;240;p45"/>
              <p:cNvCxnSpPr/>
              <p:nvPr/>
            </p:nvCxnSpPr>
            <p:spPr>
              <a:xfrm rot="-5400000">
                <a:off x="346015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41" name="Google Shape;241;p45"/>
              <p:cNvCxnSpPr/>
              <p:nvPr/>
            </p:nvCxnSpPr>
            <p:spPr>
              <a:xfrm rot="-5400000">
                <a:off x="335284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42" name="Google Shape;242;p45"/>
              <p:cNvCxnSpPr/>
              <p:nvPr/>
            </p:nvCxnSpPr>
            <p:spPr>
              <a:xfrm rot="-5400000">
                <a:off x="33118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43" name="Google Shape;243;p45"/>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44" name="Google Shape;244;p45"/>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45" name="Google Shape;245;p45"/>
              <p:cNvCxnSpPr/>
              <p:nvPr/>
            </p:nvCxnSpPr>
            <p:spPr>
              <a:xfrm rot="-5400000">
                <a:off x="316350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46" name="Google Shape;246;p45"/>
              <p:cNvCxnSpPr/>
              <p:nvPr/>
            </p:nvCxnSpPr>
            <p:spPr>
              <a:xfrm rot="-5400000">
                <a:off x="305619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47" name="Google Shape;247;p45"/>
              <p:cNvCxnSpPr/>
              <p:nvPr/>
            </p:nvCxnSpPr>
            <p:spPr>
              <a:xfrm rot="-5400000">
                <a:off x="30151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48" name="Google Shape;248;p45"/>
              <p:cNvCxnSpPr/>
              <p:nvPr/>
            </p:nvCxnSpPr>
            <p:spPr>
              <a:xfrm rot="-5400000">
                <a:off x="290786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49" name="Google Shape;249;p45"/>
              <p:cNvCxnSpPr/>
              <p:nvPr/>
            </p:nvCxnSpPr>
            <p:spPr>
              <a:xfrm rot="-5400000">
                <a:off x="286685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50" name="Google Shape;250;p45"/>
              <p:cNvCxnSpPr/>
              <p:nvPr/>
            </p:nvCxnSpPr>
            <p:spPr>
              <a:xfrm rot="-5400000">
                <a:off x="275954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51" name="Google Shape;251;p45"/>
              <p:cNvCxnSpPr/>
              <p:nvPr/>
            </p:nvCxnSpPr>
            <p:spPr>
              <a:xfrm rot="-5400000">
                <a:off x="27185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252" name="Google Shape;252;p45"/>
              <p:cNvCxnSpPr/>
              <p:nvPr/>
            </p:nvCxnSpPr>
            <p:spPr>
              <a:xfrm rot="-5400000">
                <a:off x="261121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253" name="Google Shape;253;p45"/>
              <p:cNvCxnSpPr/>
              <p:nvPr/>
            </p:nvCxnSpPr>
            <p:spPr>
              <a:xfrm rot="-5400000">
                <a:off x="2570207" y="4831016"/>
                <a:ext cx="60000" cy="0"/>
              </a:xfrm>
              <a:prstGeom prst="straightConnector1">
                <a:avLst/>
              </a:prstGeom>
              <a:noFill/>
              <a:ln cap="flat" cmpd="sng" w="9525">
                <a:solidFill>
                  <a:schemeClr val="lt1"/>
                </a:solidFill>
                <a:prstDash val="solid"/>
                <a:round/>
                <a:headEnd len="sm" w="sm" type="none"/>
                <a:tailEnd len="sm" w="sm" type="none"/>
              </a:ln>
            </p:spPr>
          </p:cxnSp>
        </p:grpSp>
        <p:grpSp>
          <p:nvGrpSpPr>
            <p:cNvPr id="254" name="Google Shape;254;p45"/>
            <p:cNvGrpSpPr/>
            <p:nvPr/>
          </p:nvGrpSpPr>
          <p:grpSpPr>
            <a:xfrm>
              <a:off x="8547631" y="104994"/>
              <a:ext cx="490500" cy="4202397"/>
              <a:chOff x="8547631" y="104994"/>
              <a:chExt cx="490500" cy="4202397"/>
            </a:xfrm>
          </p:grpSpPr>
          <p:sp>
            <p:nvSpPr>
              <p:cNvPr id="255" name="Google Shape;255;p45"/>
              <p:cNvSpPr/>
              <p:nvPr/>
            </p:nvSpPr>
            <p:spPr>
              <a:xfrm>
                <a:off x="8547631" y="104994"/>
                <a:ext cx="490500" cy="4905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 name="Google Shape;256;p45"/>
              <p:cNvGrpSpPr/>
              <p:nvPr/>
            </p:nvGrpSpPr>
            <p:grpSpPr>
              <a:xfrm>
                <a:off x="8911825" y="1333191"/>
                <a:ext cx="126300" cy="2974200"/>
                <a:chOff x="8911825" y="595491"/>
                <a:chExt cx="126300" cy="2974200"/>
              </a:xfrm>
            </p:grpSpPr>
            <p:cxnSp>
              <p:nvCxnSpPr>
                <p:cNvPr id="257" name="Google Shape;257;p45"/>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258" name="Google Shape;258;p45"/>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259" name="Google Shape;259;p45"/>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260" name="Google Shape;260;p45"/>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261" name="Google Shape;261;p45"/>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262" name="Google Shape;262;p45"/>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263" name="Google Shape;263;p45"/>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264" name="Google Shape;264;p45"/>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265" name="Google Shape;265;p45"/>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266" name="Google Shape;266;p45"/>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267" name="Google Shape;267;p45"/>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268" name="Google Shape;268;p45"/>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269" name="Google Shape;269;p45"/>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270" name="Google Shape;270;p45"/>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271" name="Google Shape;271;p45"/>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272" name="Google Shape;272;p45"/>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273" name="Google Shape;273;p45"/>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274" name="Google Shape;274;p45"/>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275" name="Google Shape;275;p45"/>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276" name="Google Shape;276;p45"/>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277" name="Google Shape;277;p45"/>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278" name="Google Shape;278;p45"/>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279" name="Google Shape;279;p45"/>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280" name="Google Shape;280;p45"/>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281" name="Google Shape;281;p45"/>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282" name="Google Shape;282;p45"/>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283" name="Google Shape;283;p45"/>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284" name="Google Shape;284;p45"/>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285" name="Google Shape;285;p45"/>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286" name="Google Shape;286;p45"/>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287" name="Google Shape;287;p45"/>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288" name="Google Shape;288;p45"/>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289" name="Google Shape;289;p45"/>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290" name="Google Shape;290;p45"/>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291" name="Google Shape;291;p45"/>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292" name="Google Shape;292;p45"/>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293" name="Google Shape;293;p45"/>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294" name="Google Shape;294;p45"/>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295" name="Google Shape;295;p45"/>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296" name="Google Shape;296;p45"/>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297" name="Google Shape;297;p45"/>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298" name="Google Shape;298;p45"/>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299" name="Google Shape;299;p45"/>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grpSp>
        <p:cxnSp>
          <p:nvCxnSpPr>
            <p:cNvPr id="300" name="Google Shape;300;p45"/>
            <p:cNvCxnSpPr/>
            <p:nvPr/>
          </p:nvCxnSpPr>
          <p:spPr>
            <a:xfrm rot="10800000">
              <a:off x="486100" y="4949025"/>
              <a:ext cx="8547000" cy="0"/>
            </a:xfrm>
            <a:prstGeom prst="straightConnector1">
              <a:avLst/>
            </a:prstGeom>
            <a:noFill/>
            <a:ln cap="flat" cmpd="sng" w="9525">
              <a:solidFill>
                <a:schemeClr val="lt1"/>
              </a:solidFill>
              <a:prstDash val="solid"/>
              <a:round/>
              <a:headEnd len="sm" w="sm" type="none"/>
              <a:tailEnd len="sm" w="sm" type="none"/>
            </a:ln>
          </p:spPr>
        </p:cxnSp>
        <p:cxnSp>
          <p:nvCxnSpPr>
            <p:cNvPr id="301" name="Google Shape;301;p45"/>
            <p:cNvCxnSpPr/>
            <p:nvPr/>
          </p:nvCxnSpPr>
          <p:spPr>
            <a:xfrm>
              <a:off x="481075" y="107475"/>
              <a:ext cx="0" cy="4944000"/>
            </a:xfrm>
            <a:prstGeom prst="straightConnector1">
              <a:avLst/>
            </a:prstGeom>
            <a:noFill/>
            <a:ln cap="flat" cmpd="sng" w="9525">
              <a:solidFill>
                <a:schemeClr val="lt1"/>
              </a:solidFill>
              <a:prstDash val="solid"/>
              <a:round/>
              <a:headEnd len="sm" w="sm" type="none"/>
              <a:tailEnd len="sm" w="sm" type="none"/>
            </a:ln>
          </p:spPr>
        </p:cxnSp>
        <p:grpSp>
          <p:nvGrpSpPr>
            <p:cNvPr id="302" name="Google Shape;302;p45"/>
            <p:cNvGrpSpPr/>
            <p:nvPr/>
          </p:nvGrpSpPr>
          <p:grpSpPr>
            <a:xfrm>
              <a:off x="161775" y="177625"/>
              <a:ext cx="270000" cy="504225"/>
              <a:chOff x="161775" y="177625"/>
              <a:chExt cx="270000" cy="504225"/>
            </a:xfrm>
          </p:grpSpPr>
          <p:sp>
            <p:nvSpPr>
              <p:cNvPr id="303" name="Google Shape;303;p45"/>
              <p:cNvSpPr/>
              <p:nvPr/>
            </p:nvSpPr>
            <p:spPr>
              <a:xfrm>
                <a:off x="189521" y="205371"/>
                <a:ext cx="214500" cy="21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5"/>
              <p:cNvSpPr/>
              <p:nvPr/>
            </p:nvSpPr>
            <p:spPr>
              <a:xfrm>
                <a:off x="161775" y="177625"/>
                <a:ext cx="270000" cy="270000"/>
              </a:xfrm>
              <a:prstGeom prst="mathMultiply">
                <a:avLst>
                  <a:gd fmla="val 6854"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5"/>
              <p:cNvSpPr/>
              <p:nvPr/>
            </p:nvSpPr>
            <p:spPr>
              <a:xfrm rot="10800000">
                <a:off x="189525" y="496450"/>
                <a:ext cx="214500" cy="185400"/>
              </a:xfrm>
              <a:prstGeom prst="triangl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6" name="Shape 306"/>
        <p:cNvGrpSpPr/>
        <p:nvPr/>
      </p:nvGrpSpPr>
      <p:grpSpPr>
        <a:xfrm>
          <a:off x="0" y="0"/>
          <a:ext cx="0" cy="0"/>
          <a:chOff x="0" y="0"/>
          <a:chExt cx="0" cy="0"/>
        </a:xfrm>
      </p:grpSpPr>
      <p:pic>
        <p:nvPicPr>
          <p:cNvPr id="307" name="Google Shape;307;p46"/>
          <p:cNvPicPr preferRelativeResize="0"/>
          <p:nvPr/>
        </p:nvPicPr>
        <p:blipFill rotWithShape="1">
          <a:blip r:embed="rId2">
            <a:alphaModFix amt="60000"/>
          </a:blip>
          <a:srcRect b="14014" l="-18851" r="-18850" t="14007"/>
          <a:stretch/>
        </p:blipFill>
        <p:spPr>
          <a:xfrm>
            <a:off x="1003527" y="0"/>
            <a:ext cx="6558900" cy="5143501"/>
          </a:xfrm>
          <a:prstGeom prst="rect">
            <a:avLst/>
          </a:prstGeom>
          <a:noFill/>
          <a:ln>
            <a:noFill/>
          </a:ln>
        </p:spPr>
      </p:pic>
      <p:sp>
        <p:nvSpPr>
          <p:cNvPr id="308" name="Google Shape;308;p46"/>
          <p:cNvSpPr txBox="1"/>
          <p:nvPr>
            <p:ph type="title"/>
          </p:nvPr>
        </p:nvSpPr>
        <p:spPr>
          <a:xfrm>
            <a:off x="720000" y="445025"/>
            <a:ext cx="4032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9" name="Google Shape;309;p46"/>
          <p:cNvSpPr txBox="1"/>
          <p:nvPr>
            <p:ph idx="1" type="body"/>
          </p:nvPr>
        </p:nvSpPr>
        <p:spPr>
          <a:xfrm>
            <a:off x="720000" y="1611800"/>
            <a:ext cx="3735900" cy="2706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310" name="Google Shape;310;p46"/>
          <p:cNvSpPr/>
          <p:nvPr>
            <p:ph idx="2" type="pic"/>
          </p:nvPr>
        </p:nvSpPr>
        <p:spPr>
          <a:xfrm>
            <a:off x="5139168" y="534999"/>
            <a:ext cx="3197400" cy="1939200"/>
          </a:xfrm>
          <a:prstGeom prst="rect">
            <a:avLst/>
          </a:prstGeom>
          <a:noFill/>
          <a:ln>
            <a:noFill/>
          </a:ln>
        </p:spPr>
      </p:sp>
      <p:sp>
        <p:nvSpPr>
          <p:cNvPr id="311" name="Google Shape;311;p46"/>
          <p:cNvSpPr/>
          <p:nvPr>
            <p:ph idx="3" type="pic"/>
          </p:nvPr>
        </p:nvSpPr>
        <p:spPr>
          <a:xfrm>
            <a:off x="5139168" y="2649878"/>
            <a:ext cx="3197400" cy="1958700"/>
          </a:xfrm>
          <a:prstGeom prst="rect">
            <a:avLst/>
          </a:prstGeom>
          <a:noFill/>
          <a:ln cap="flat" cmpd="sng" w="9525">
            <a:solidFill>
              <a:schemeClr val="dk1"/>
            </a:solidFill>
            <a:prstDash val="solid"/>
            <a:round/>
            <a:headEnd len="sm" w="sm" type="none"/>
            <a:tailEnd len="sm" w="sm" type="none"/>
          </a:ln>
        </p:spPr>
      </p:sp>
      <p:grpSp>
        <p:nvGrpSpPr>
          <p:cNvPr id="312" name="Google Shape;312;p46"/>
          <p:cNvGrpSpPr/>
          <p:nvPr/>
        </p:nvGrpSpPr>
        <p:grpSpPr>
          <a:xfrm>
            <a:off x="103650" y="97463"/>
            <a:ext cx="8936700" cy="4948575"/>
            <a:chOff x="102900" y="102900"/>
            <a:chExt cx="8936700" cy="4948575"/>
          </a:xfrm>
        </p:grpSpPr>
        <p:sp>
          <p:nvSpPr>
            <p:cNvPr id="313" name="Google Shape;313;p46"/>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 name="Google Shape;314;p46"/>
            <p:cNvGrpSpPr/>
            <p:nvPr/>
          </p:nvGrpSpPr>
          <p:grpSpPr>
            <a:xfrm>
              <a:off x="8547631" y="104994"/>
              <a:ext cx="490500" cy="4202397"/>
              <a:chOff x="8547631" y="104994"/>
              <a:chExt cx="490500" cy="4202397"/>
            </a:xfrm>
          </p:grpSpPr>
          <p:sp>
            <p:nvSpPr>
              <p:cNvPr id="315" name="Google Shape;315;p46"/>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6" name="Google Shape;316;p46"/>
              <p:cNvGrpSpPr/>
              <p:nvPr/>
            </p:nvGrpSpPr>
            <p:grpSpPr>
              <a:xfrm>
                <a:off x="8911825" y="1333191"/>
                <a:ext cx="126300" cy="2974200"/>
                <a:chOff x="8911825" y="595491"/>
                <a:chExt cx="126300" cy="2974200"/>
              </a:xfrm>
            </p:grpSpPr>
            <p:cxnSp>
              <p:nvCxnSpPr>
                <p:cNvPr id="317" name="Google Shape;317;p46"/>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318" name="Google Shape;318;p46"/>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319" name="Google Shape;319;p46"/>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320" name="Google Shape;320;p46"/>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321" name="Google Shape;321;p46"/>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322" name="Google Shape;322;p46"/>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323" name="Google Shape;323;p46"/>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324" name="Google Shape;324;p46"/>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325" name="Google Shape;325;p46"/>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326" name="Google Shape;326;p46"/>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327" name="Google Shape;327;p46"/>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328" name="Google Shape;328;p46"/>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329" name="Google Shape;329;p46"/>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330" name="Google Shape;330;p46"/>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331" name="Google Shape;331;p46"/>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332" name="Google Shape;332;p46"/>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333" name="Google Shape;333;p46"/>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334" name="Google Shape;334;p46"/>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335" name="Google Shape;335;p46"/>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336" name="Google Shape;336;p46"/>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337" name="Google Shape;337;p46"/>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338" name="Google Shape;338;p46"/>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339" name="Google Shape;339;p46"/>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340" name="Google Shape;340;p46"/>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341" name="Google Shape;341;p46"/>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342" name="Google Shape;342;p46"/>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343" name="Google Shape;343;p46"/>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344" name="Google Shape;344;p46"/>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345" name="Google Shape;345;p46"/>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346" name="Google Shape;346;p46"/>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347" name="Google Shape;347;p46"/>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348" name="Google Shape;348;p46"/>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349" name="Google Shape;349;p46"/>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350" name="Google Shape;350;p46"/>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351" name="Google Shape;351;p46"/>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352" name="Google Shape;352;p46"/>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353" name="Google Shape;353;p46"/>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354" name="Google Shape;354;p46"/>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355" name="Google Shape;355;p46"/>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356" name="Google Shape;356;p46"/>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357" name="Google Shape;357;p46"/>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358" name="Google Shape;358;p46"/>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359" name="Google Shape;359;p46"/>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360" name="Google Shape;360;p46"/>
            <p:cNvGrpSpPr/>
            <p:nvPr/>
          </p:nvGrpSpPr>
          <p:grpSpPr>
            <a:xfrm>
              <a:off x="161775" y="107475"/>
              <a:ext cx="8871325" cy="4944000"/>
              <a:chOff x="161775" y="107475"/>
              <a:chExt cx="8871325" cy="4944000"/>
            </a:xfrm>
          </p:grpSpPr>
          <p:cxnSp>
            <p:nvCxnSpPr>
              <p:cNvPr id="361" name="Google Shape;361;p46"/>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362" name="Google Shape;362;p46"/>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363" name="Google Shape;363;p46"/>
              <p:cNvGrpSpPr/>
              <p:nvPr/>
            </p:nvGrpSpPr>
            <p:grpSpPr>
              <a:xfrm>
                <a:off x="161775" y="177625"/>
                <a:ext cx="270000" cy="504225"/>
                <a:chOff x="161775" y="177625"/>
                <a:chExt cx="270000" cy="504225"/>
              </a:xfrm>
            </p:grpSpPr>
            <p:sp>
              <p:nvSpPr>
                <p:cNvPr id="364" name="Google Shape;364;p46"/>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6"/>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6"/>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7" name="Shape 367"/>
        <p:cNvGrpSpPr/>
        <p:nvPr/>
      </p:nvGrpSpPr>
      <p:grpSpPr>
        <a:xfrm>
          <a:off x="0" y="0"/>
          <a:ext cx="0" cy="0"/>
          <a:chOff x="0" y="0"/>
          <a:chExt cx="0" cy="0"/>
        </a:xfrm>
      </p:grpSpPr>
      <p:pic>
        <p:nvPicPr>
          <p:cNvPr id="368" name="Google Shape;368;p47"/>
          <p:cNvPicPr preferRelativeResize="0"/>
          <p:nvPr/>
        </p:nvPicPr>
        <p:blipFill rotWithShape="1">
          <a:blip r:embed="rId2">
            <a:alphaModFix amt="60000"/>
          </a:blip>
          <a:srcRect b="0" l="0" r="0" t="0"/>
          <a:stretch/>
        </p:blipFill>
        <p:spPr>
          <a:xfrm>
            <a:off x="2857919" y="0"/>
            <a:ext cx="3428163" cy="5143501"/>
          </a:xfrm>
          <a:prstGeom prst="rect">
            <a:avLst/>
          </a:prstGeom>
          <a:noFill/>
          <a:ln>
            <a:noFill/>
          </a:ln>
        </p:spPr>
      </p:pic>
      <p:grpSp>
        <p:nvGrpSpPr>
          <p:cNvPr id="369" name="Google Shape;369;p47"/>
          <p:cNvGrpSpPr/>
          <p:nvPr/>
        </p:nvGrpSpPr>
        <p:grpSpPr>
          <a:xfrm>
            <a:off x="103650" y="97463"/>
            <a:ext cx="8936700" cy="4948575"/>
            <a:chOff x="103650" y="97463"/>
            <a:chExt cx="8936700" cy="4948575"/>
          </a:xfrm>
        </p:grpSpPr>
        <p:grpSp>
          <p:nvGrpSpPr>
            <p:cNvPr id="370" name="Google Shape;370;p47"/>
            <p:cNvGrpSpPr/>
            <p:nvPr/>
          </p:nvGrpSpPr>
          <p:grpSpPr>
            <a:xfrm>
              <a:off x="103650" y="97463"/>
              <a:ext cx="8936700" cy="4948575"/>
              <a:chOff x="103650" y="97463"/>
              <a:chExt cx="8936700" cy="4948575"/>
            </a:xfrm>
          </p:grpSpPr>
          <p:sp>
            <p:nvSpPr>
              <p:cNvPr id="371" name="Google Shape;371;p47"/>
              <p:cNvSpPr/>
              <p:nvPr/>
            </p:nvSpPr>
            <p:spPr>
              <a:xfrm>
                <a:off x="103650" y="97463"/>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47"/>
              <p:cNvGrpSpPr/>
              <p:nvPr/>
            </p:nvGrpSpPr>
            <p:grpSpPr>
              <a:xfrm>
                <a:off x="854850" y="4820619"/>
                <a:ext cx="7435800" cy="126300"/>
                <a:chOff x="1030950" y="4734716"/>
                <a:chExt cx="7435800" cy="126300"/>
              </a:xfrm>
            </p:grpSpPr>
            <p:grpSp>
              <p:nvGrpSpPr>
                <p:cNvPr id="373" name="Google Shape;373;p47"/>
                <p:cNvGrpSpPr/>
                <p:nvPr/>
              </p:nvGrpSpPr>
              <p:grpSpPr>
                <a:xfrm rot="5400000">
                  <a:off x="6916500" y="3310766"/>
                  <a:ext cx="126300" cy="2974200"/>
                  <a:chOff x="8911825" y="595491"/>
                  <a:chExt cx="126300" cy="2974200"/>
                </a:xfrm>
              </p:grpSpPr>
              <p:cxnSp>
                <p:nvCxnSpPr>
                  <p:cNvPr id="374" name="Google Shape;374;p47"/>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375" name="Google Shape;375;p47"/>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376" name="Google Shape;376;p47"/>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377" name="Google Shape;377;p47"/>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378" name="Google Shape;378;p47"/>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379" name="Google Shape;379;p47"/>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380" name="Google Shape;380;p47"/>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381" name="Google Shape;381;p47"/>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382" name="Google Shape;382;p47"/>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383" name="Google Shape;383;p47"/>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384" name="Google Shape;384;p47"/>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385" name="Google Shape;385;p47"/>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386" name="Google Shape;386;p47"/>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387" name="Google Shape;387;p47"/>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388" name="Google Shape;388;p47"/>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389" name="Google Shape;389;p47"/>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390" name="Google Shape;390;p47"/>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391" name="Google Shape;391;p47"/>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392" name="Google Shape;392;p47"/>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393" name="Google Shape;393;p47"/>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394" name="Google Shape;394;p47"/>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395" name="Google Shape;395;p47"/>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396" name="Google Shape;396;p47"/>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397" name="Google Shape;397;p47"/>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398" name="Google Shape;398;p47"/>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399" name="Google Shape;399;p47"/>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400" name="Google Shape;400;p47"/>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401" name="Google Shape;401;p47"/>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402" name="Google Shape;402;p47"/>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403" name="Google Shape;403;p47"/>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404" name="Google Shape;404;p47"/>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405" name="Google Shape;405;p47"/>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406" name="Google Shape;406;p47"/>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407" name="Google Shape;407;p47"/>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408" name="Google Shape;408;p47"/>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409" name="Google Shape;409;p47"/>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410" name="Google Shape;410;p47"/>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411" name="Google Shape;411;p47"/>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412" name="Google Shape;412;p47"/>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413" name="Google Shape;413;p47"/>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414" name="Google Shape;414;p47"/>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415" name="Google Shape;415;p47"/>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416" name="Google Shape;416;p47"/>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cxnSp>
              <p:nvCxnSpPr>
                <p:cNvPr id="417" name="Google Shape;417;p47"/>
                <p:cNvCxnSpPr/>
                <p:nvPr/>
              </p:nvCxnSpPr>
              <p:spPr>
                <a:xfrm rot="-5400000">
                  <a:off x="2455200"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18" name="Google Shape;418;p47"/>
                <p:cNvCxnSpPr/>
                <p:nvPr/>
              </p:nvCxnSpPr>
              <p:spPr>
                <a:xfrm rot="-5400000">
                  <a:off x="241418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19" name="Google Shape;419;p47"/>
                <p:cNvCxnSpPr/>
                <p:nvPr/>
              </p:nvCxnSpPr>
              <p:spPr>
                <a:xfrm rot="-5400000">
                  <a:off x="2306875"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20" name="Google Shape;420;p47"/>
                <p:cNvCxnSpPr/>
                <p:nvPr/>
              </p:nvCxnSpPr>
              <p:spPr>
                <a:xfrm rot="-5400000">
                  <a:off x="226586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21" name="Google Shape;421;p47"/>
                <p:cNvCxnSpPr/>
                <p:nvPr/>
              </p:nvCxnSpPr>
              <p:spPr>
                <a:xfrm rot="-5400000">
                  <a:off x="215854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22" name="Google Shape;422;p47"/>
                <p:cNvCxnSpPr/>
                <p:nvPr/>
              </p:nvCxnSpPr>
              <p:spPr>
                <a:xfrm rot="-5400000">
                  <a:off x="211753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23" name="Google Shape;423;p47"/>
                <p:cNvCxnSpPr/>
                <p:nvPr/>
              </p:nvCxnSpPr>
              <p:spPr>
                <a:xfrm rot="-5400000">
                  <a:off x="2010224"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24" name="Google Shape;424;p47"/>
                <p:cNvCxnSpPr/>
                <p:nvPr/>
              </p:nvCxnSpPr>
              <p:spPr>
                <a:xfrm rot="-5400000">
                  <a:off x="196921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25" name="Google Shape;425;p47"/>
                <p:cNvCxnSpPr/>
                <p:nvPr/>
              </p:nvCxnSpPr>
              <p:spPr>
                <a:xfrm rot="-5400000">
                  <a:off x="186189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26" name="Google Shape;426;p47"/>
                <p:cNvCxnSpPr/>
                <p:nvPr/>
              </p:nvCxnSpPr>
              <p:spPr>
                <a:xfrm rot="-5400000">
                  <a:off x="1820887"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27" name="Google Shape;427;p47"/>
                <p:cNvCxnSpPr/>
                <p:nvPr/>
              </p:nvCxnSpPr>
              <p:spPr>
                <a:xfrm rot="-5400000">
                  <a:off x="171357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28" name="Google Shape;428;p47"/>
                <p:cNvCxnSpPr/>
                <p:nvPr/>
              </p:nvCxnSpPr>
              <p:spPr>
                <a:xfrm rot="-5400000">
                  <a:off x="1672561"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29" name="Google Shape;429;p47"/>
                <p:cNvCxnSpPr/>
                <p:nvPr/>
              </p:nvCxnSpPr>
              <p:spPr>
                <a:xfrm rot="-5400000">
                  <a:off x="156524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30" name="Google Shape;430;p47"/>
                <p:cNvCxnSpPr/>
                <p:nvPr/>
              </p:nvCxnSpPr>
              <p:spPr>
                <a:xfrm rot="-5400000">
                  <a:off x="1524236"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31" name="Google Shape;431;p47"/>
                <p:cNvCxnSpPr/>
                <p:nvPr/>
              </p:nvCxnSpPr>
              <p:spPr>
                <a:xfrm rot="-5400000">
                  <a:off x="141692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32" name="Google Shape;432;p47"/>
                <p:cNvCxnSpPr/>
                <p:nvPr/>
              </p:nvCxnSpPr>
              <p:spPr>
                <a:xfrm rot="-5400000">
                  <a:off x="1375910"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33" name="Google Shape;433;p47"/>
                <p:cNvCxnSpPr/>
                <p:nvPr/>
              </p:nvCxnSpPr>
              <p:spPr>
                <a:xfrm rot="-5400000">
                  <a:off x="126859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34" name="Google Shape;434;p47"/>
                <p:cNvCxnSpPr/>
                <p:nvPr/>
              </p:nvCxnSpPr>
              <p:spPr>
                <a:xfrm rot="-5400000">
                  <a:off x="1227585"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35" name="Google Shape;435;p47"/>
                <p:cNvCxnSpPr/>
                <p:nvPr/>
              </p:nvCxnSpPr>
              <p:spPr>
                <a:xfrm rot="-5400000">
                  <a:off x="1120272"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36" name="Google Shape;436;p47"/>
                <p:cNvCxnSpPr/>
                <p:nvPr/>
              </p:nvCxnSpPr>
              <p:spPr>
                <a:xfrm rot="-5400000">
                  <a:off x="107925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37" name="Google Shape;437;p47"/>
                <p:cNvCxnSpPr/>
                <p:nvPr/>
              </p:nvCxnSpPr>
              <p:spPr>
                <a:xfrm rot="-5400000">
                  <a:off x="971947"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38" name="Google Shape;438;p47"/>
                <p:cNvCxnSpPr/>
                <p:nvPr/>
              </p:nvCxnSpPr>
              <p:spPr>
                <a:xfrm rot="10800000">
                  <a:off x="1030950" y="4857037"/>
                  <a:ext cx="4461600" cy="0"/>
                </a:xfrm>
                <a:prstGeom prst="straightConnector1">
                  <a:avLst/>
                </a:prstGeom>
                <a:noFill/>
                <a:ln cap="flat" cmpd="sng" w="9525">
                  <a:solidFill>
                    <a:schemeClr val="dk1"/>
                  </a:solidFill>
                  <a:prstDash val="solid"/>
                  <a:round/>
                  <a:headEnd len="sm" w="sm" type="none"/>
                  <a:tailEnd len="sm" w="sm" type="none"/>
                </a:ln>
              </p:spPr>
            </p:cxnSp>
            <p:cxnSp>
              <p:nvCxnSpPr>
                <p:cNvPr id="439" name="Google Shape;439;p47"/>
                <p:cNvCxnSpPr/>
                <p:nvPr/>
              </p:nvCxnSpPr>
              <p:spPr>
                <a:xfrm rot="-5400000">
                  <a:off x="538838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40" name="Google Shape;440;p47"/>
                <p:cNvCxnSpPr/>
                <p:nvPr/>
              </p:nvCxnSpPr>
              <p:spPr>
                <a:xfrm rot="-5400000">
                  <a:off x="5281075"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41" name="Google Shape;441;p47"/>
                <p:cNvCxnSpPr/>
                <p:nvPr/>
              </p:nvCxnSpPr>
              <p:spPr>
                <a:xfrm rot="-5400000">
                  <a:off x="524006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42" name="Google Shape;442;p47"/>
                <p:cNvCxnSpPr/>
                <p:nvPr/>
              </p:nvCxnSpPr>
              <p:spPr>
                <a:xfrm rot="-5400000">
                  <a:off x="513274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43" name="Google Shape;443;p47"/>
                <p:cNvCxnSpPr/>
                <p:nvPr/>
              </p:nvCxnSpPr>
              <p:spPr>
                <a:xfrm rot="-5400000">
                  <a:off x="509173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44" name="Google Shape;444;p47"/>
                <p:cNvCxnSpPr/>
                <p:nvPr/>
              </p:nvCxnSpPr>
              <p:spPr>
                <a:xfrm rot="-5400000">
                  <a:off x="4984424"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45" name="Google Shape;445;p47"/>
                <p:cNvCxnSpPr/>
                <p:nvPr/>
              </p:nvCxnSpPr>
              <p:spPr>
                <a:xfrm rot="-5400000">
                  <a:off x="494341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46" name="Google Shape;446;p47"/>
                <p:cNvCxnSpPr/>
                <p:nvPr/>
              </p:nvCxnSpPr>
              <p:spPr>
                <a:xfrm rot="-5400000">
                  <a:off x="483609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47" name="Google Shape;447;p47"/>
                <p:cNvCxnSpPr/>
                <p:nvPr/>
              </p:nvCxnSpPr>
              <p:spPr>
                <a:xfrm rot="-5400000">
                  <a:off x="4795087"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48" name="Google Shape;448;p47"/>
                <p:cNvCxnSpPr/>
                <p:nvPr/>
              </p:nvCxnSpPr>
              <p:spPr>
                <a:xfrm rot="-5400000">
                  <a:off x="468777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49" name="Google Shape;449;p47"/>
                <p:cNvCxnSpPr/>
                <p:nvPr/>
              </p:nvCxnSpPr>
              <p:spPr>
                <a:xfrm rot="-5400000">
                  <a:off x="4646761"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50" name="Google Shape;450;p47"/>
                <p:cNvCxnSpPr/>
                <p:nvPr/>
              </p:nvCxnSpPr>
              <p:spPr>
                <a:xfrm rot="-5400000">
                  <a:off x="453944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51" name="Google Shape;451;p47"/>
                <p:cNvCxnSpPr/>
                <p:nvPr/>
              </p:nvCxnSpPr>
              <p:spPr>
                <a:xfrm rot="-5400000">
                  <a:off x="4498436"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52" name="Google Shape;452;p47"/>
                <p:cNvCxnSpPr/>
                <p:nvPr/>
              </p:nvCxnSpPr>
              <p:spPr>
                <a:xfrm rot="-5400000">
                  <a:off x="439112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53" name="Google Shape;453;p47"/>
                <p:cNvCxnSpPr/>
                <p:nvPr/>
              </p:nvCxnSpPr>
              <p:spPr>
                <a:xfrm rot="-5400000">
                  <a:off x="4350110"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54" name="Google Shape;454;p47"/>
                <p:cNvCxnSpPr/>
                <p:nvPr/>
              </p:nvCxnSpPr>
              <p:spPr>
                <a:xfrm rot="-5400000">
                  <a:off x="424279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55" name="Google Shape;455;p47"/>
                <p:cNvCxnSpPr/>
                <p:nvPr/>
              </p:nvCxnSpPr>
              <p:spPr>
                <a:xfrm rot="-5400000">
                  <a:off x="4201785"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56" name="Google Shape;456;p47"/>
                <p:cNvCxnSpPr/>
                <p:nvPr/>
              </p:nvCxnSpPr>
              <p:spPr>
                <a:xfrm rot="-5400000">
                  <a:off x="4094472"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57" name="Google Shape;457;p47"/>
                <p:cNvCxnSpPr/>
                <p:nvPr/>
              </p:nvCxnSpPr>
              <p:spPr>
                <a:xfrm rot="-5400000">
                  <a:off x="405345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58" name="Google Shape;458;p47"/>
                <p:cNvCxnSpPr/>
                <p:nvPr/>
              </p:nvCxnSpPr>
              <p:spPr>
                <a:xfrm rot="-5400000">
                  <a:off x="3946147"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59" name="Google Shape;459;p47"/>
                <p:cNvCxnSpPr/>
                <p:nvPr/>
              </p:nvCxnSpPr>
              <p:spPr>
                <a:xfrm rot="-5400000">
                  <a:off x="3905134"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60" name="Google Shape;460;p47"/>
                <p:cNvCxnSpPr/>
                <p:nvPr/>
              </p:nvCxnSpPr>
              <p:spPr>
                <a:xfrm rot="-5400000">
                  <a:off x="3797822"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61" name="Google Shape;461;p47"/>
                <p:cNvCxnSpPr/>
                <p:nvPr/>
              </p:nvCxnSpPr>
              <p:spPr>
                <a:xfrm rot="-5400000">
                  <a:off x="375680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62" name="Google Shape;462;p47"/>
                <p:cNvCxnSpPr/>
                <p:nvPr/>
              </p:nvCxnSpPr>
              <p:spPr>
                <a:xfrm rot="-5400000">
                  <a:off x="3649496"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63" name="Google Shape;463;p47"/>
                <p:cNvCxnSpPr/>
                <p:nvPr/>
              </p:nvCxnSpPr>
              <p:spPr>
                <a:xfrm rot="-5400000">
                  <a:off x="360848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64" name="Google Shape;464;p47"/>
                <p:cNvCxnSpPr/>
                <p:nvPr/>
              </p:nvCxnSpPr>
              <p:spPr>
                <a:xfrm rot="-5400000">
                  <a:off x="3501171"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65" name="Google Shape;465;p47"/>
                <p:cNvCxnSpPr/>
                <p:nvPr/>
              </p:nvCxnSpPr>
              <p:spPr>
                <a:xfrm rot="-5400000">
                  <a:off x="3460157"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66" name="Google Shape;466;p47"/>
                <p:cNvCxnSpPr/>
                <p:nvPr/>
              </p:nvCxnSpPr>
              <p:spPr>
                <a:xfrm rot="-5400000">
                  <a:off x="3352846"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67" name="Google Shape;467;p47"/>
                <p:cNvCxnSpPr/>
                <p:nvPr/>
              </p:nvCxnSpPr>
              <p:spPr>
                <a:xfrm rot="-5400000">
                  <a:off x="331183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68" name="Google Shape;468;p47"/>
                <p:cNvCxnSpPr/>
                <p:nvPr/>
              </p:nvCxnSpPr>
              <p:spPr>
                <a:xfrm rot="-5400000">
                  <a:off x="3204520"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69" name="Google Shape;469;p47"/>
                <p:cNvCxnSpPr/>
                <p:nvPr/>
              </p:nvCxnSpPr>
              <p:spPr>
                <a:xfrm rot="-5400000">
                  <a:off x="3204520"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70" name="Google Shape;470;p47"/>
                <p:cNvCxnSpPr/>
                <p:nvPr/>
              </p:nvCxnSpPr>
              <p:spPr>
                <a:xfrm rot="-5400000">
                  <a:off x="316350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71" name="Google Shape;471;p47"/>
                <p:cNvCxnSpPr/>
                <p:nvPr/>
              </p:nvCxnSpPr>
              <p:spPr>
                <a:xfrm rot="-5400000">
                  <a:off x="3056195"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72" name="Google Shape;472;p47"/>
                <p:cNvCxnSpPr/>
                <p:nvPr/>
              </p:nvCxnSpPr>
              <p:spPr>
                <a:xfrm rot="-5400000">
                  <a:off x="301518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73" name="Google Shape;473;p47"/>
                <p:cNvCxnSpPr/>
                <p:nvPr/>
              </p:nvCxnSpPr>
              <p:spPr>
                <a:xfrm rot="-5400000">
                  <a:off x="290786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74" name="Google Shape;474;p47"/>
                <p:cNvCxnSpPr/>
                <p:nvPr/>
              </p:nvCxnSpPr>
              <p:spPr>
                <a:xfrm rot="-5400000">
                  <a:off x="286685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75" name="Google Shape;475;p47"/>
                <p:cNvCxnSpPr/>
                <p:nvPr/>
              </p:nvCxnSpPr>
              <p:spPr>
                <a:xfrm rot="-5400000">
                  <a:off x="2759544"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76" name="Google Shape;476;p47"/>
                <p:cNvCxnSpPr/>
                <p:nvPr/>
              </p:nvCxnSpPr>
              <p:spPr>
                <a:xfrm rot="-5400000">
                  <a:off x="271853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477" name="Google Shape;477;p47"/>
                <p:cNvCxnSpPr/>
                <p:nvPr/>
              </p:nvCxnSpPr>
              <p:spPr>
                <a:xfrm rot="-5400000">
                  <a:off x="261121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478" name="Google Shape;478;p47"/>
                <p:cNvCxnSpPr/>
                <p:nvPr/>
              </p:nvCxnSpPr>
              <p:spPr>
                <a:xfrm rot="-5400000">
                  <a:off x="2570207" y="4831016"/>
                  <a:ext cx="60000" cy="0"/>
                </a:xfrm>
                <a:prstGeom prst="straightConnector1">
                  <a:avLst/>
                </a:prstGeom>
                <a:noFill/>
                <a:ln cap="flat" cmpd="sng" w="9525">
                  <a:solidFill>
                    <a:schemeClr val="dk1"/>
                  </a:solidFill>
                  <a:prstDash val="solid"/>
                  <a:round/>
                  <a:headEnd len="sm" w="sm" type="none"/>
                  <a:tailEnd len="sm" w="sm" type="none"/>
                </a:ln>
              </p:spPr>
            </p:cxnSp>
          </p:grpSp>
          <p:cxnSp>
            <p:nvCxnSpPr>
              <p:cNvPr id="479" name="Google Shape;479;p47"/>
              <p:cNvCxnSpPr/>
              <p:nvPr/>
            </p:nvCxnSpPr>
            <p:spPr>
              <a:xfrm rot="10800000">
                <a:off x="486850" y="4943588"/>
                <a:ext cx="8547000" cy="0"/>
              </a:xfrm>
              <a:prstGeom prst="straightConnector1">
                <a:avLst/>
              </a:prstGeom>
              <a:noFill/>
              <a:ln cap="flat" cmpd="sng" w="9525">
                <a:solidFill>
                  <a:schemeClr val="dk1"/>
                </a:solidFill>
                <a:prstDash val="solid"/>
                <a:round/>
                <a:headEnd len="sm" w="sm" type="none"/>
                <a:tailEnd len="sm" w="sm" type="none"/>
              </a:ln>
            </p:spPr>
          </p:cxnSp>
          <p:cxnSp>
            <p:nvCxnSpPr>
              <p:cNvPr id="480" name="Google Shape;480;p47"/>
              <p:cNvCxnSpPr/>
              <p:nvPr/>
            </p:nvCxnSpPr>
            <p:spPr>
              <a:xfrm>
                <a:off x="481825" y="102038"/>
                <a:ext cx="0" cy="4944000"/>
              </a:xfrm>
              <a:prstGeom prst="straightConnector1">
                <a:avLst/>
              </a:prstGeom>
              <a:noFill/>
              <a:ln cap="flat" cmpd="sng" w="9525">
                <a:solidFill>
                  <a:schemeClr val="dk1"/>
                </a:solidFill>
                <a:prstDash val="solid"/>
                <a:round/>
                <a:headEnd len="sm" w="sm" type="none"/>
                <a:tailEnd len="sm" w="sm" type="none"/>
              </a:ln>
            </p:spPr>
          </p:cxnSp>
          <p:grpSp>
            <p:nvGrpSpPr>
              <p:cNvPr id="481" name="Google Shape;481;p47"/>
              <p:cNvGrpSpPr/>
              <p:nvPr/>
            </p:nvGrpSpPr>
            <p:grpSpPr>
              <a:xfrm>
                <a:off x="162525" y="172188"/>
                <a:ext cx="270000" cy="504225"/>
                <a:chOff x="161775" y="177625"/>
                <a:chExt cx="270000" cy="504225"/>
              </a:xfrm>
            </p:grpSpPr>
            <p:sp>
              <p:nvSpPr>
                <p:cNvPr id="482" name="Google Shape;482;p47"/>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7"/>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7"/>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85" name="Google Shape;485;p47"/>
            <p:cNvSpPr/>
            <p:nvPr/>
          </p:nvSpPr>
          <p:spPr>
            <a:xfrm>
              <a:off x="8548381" y="99556"/>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6" name="Google Shape;486;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87" name="Google Shape;487;p47"/>
          <p:cNvSpPr txBox="1"/>
          <p:nvPr>
            <p:ph idx="1" type="subTitle"/>
          </p:nvPr>
        </p:nvSpPr>
        <p:spPr>
          <a:xfrm>
            <a:off x="4634635" y="2244804"/>
            <a:ext cx="3061200" cy="175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88" name="Google Shape;488;p47"/>
          <p:cNvSpPr txBox="1"/>
          <p:nvPr>
            <p:ph idx="2" type="subTitle"/>
          </p:nvPr>
        </p:nvSpPr>
        <p:spPr>
          <a:xfrm>
            <a:off x="951325" y="2244804"/>
            <a:ext cx="3061200" cy="175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89" name="Google Shape;489;p47"/>
          <p:cNvSpPr txBox="1"/>
          <p:nvPr>
            <p:ph idx="3" type="subTitle"/>
          </p:nvPr>
        </p:nvSpPr>
        <p:spPr>
          <a:xfrm>
            <a:off x="951325" y="1685900"/>
            <a:ext cx="30612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490" name="Google Shape;490;p47"/>
          <p:cNvSpPr txBox="1"/>
          <p:nvPr>
            <p:ph idx="4" type="subTitle"/>
          </p:nvPr>
        </p:nvSpPr>
        <p:spPr>
          <a:xfrm>
            <a:off x="4634637" y="1685900"/>
            <a:ext cx="30612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91" name="Shape 491"/>
        <p:cNvGrpSpPr/>
        <p:nvPr/>
      </p:nvGrpSpPr>
      <p:grpSpPr>
        <a:xfrm>
          <a:off x="0" y="0"/>
          <a:ext cx="0" cy="0"/>
          <a:chOff x="0" y="0"/>
          <a:chExt cx="0" cy="0"/>
        </a:xfrm>
      </p:grpSpPr>
      <p:grpSp>
        <p:nvGrpSpPr>
          <p:cNvPr id="492" name="Google Shape;492;p48"/>
          <p:cNvGrpSpPr/>
          <p:nvPr/>
        </p:nvGrpSpPr>
        <p:grpSpPr>
          <a:xfrm>
            <a:off x="-6" y="0"/>
            <a:ext cx="9144002" cy="5143501"/>
            <a:chOff x="-6" y="0"/>
            <a:chExt cx="9144002" cy="5143501"/>
          </a:xfrm>
        </p:grpSpPr>
        <p:pic>
          <p:nvPicPr>
            <p:cNvPr id="493" name="Google Shape;493;p48"/>
            <p:cNvPicPr preferRelativeResize="0"/>
            <p:nvPr/>
          </p:nvPicPr>
          <p:blipFill rotWithShape="1">
            <a:blip r:embed="rId2">
              <a:alphaModFix amt="60000"/>
            </a:blip>
            <a:srcRect b="0" l="0" r="0" t="0"/>
            <a:stretch/>
          </p:blipFill>
          <p:spPr>
            <a:xfrm>
              <a:off x="-6" y="0"/>
              <a:ext cx="3428163" cy="5143501"/>
            </a:xfrm>
            <a:prstGeom prst="rect">
              <a:avLst/>
            </a:prstGeom>
            <a:noFill/>
            <a:ln>
              <a:noFill/>
            </a:ln>
          </p:spPr>
        </p:pic>
        <p:pic>
          <p:nvPicPr>
            <p:cNvPr id="494" name="Google Shape;494;p48"/>
            <p:cNvPicPr preferRelativeResize="0"/>
            <p:nvPr/>
          </p:nvPicPr>
          <p:blipFill rotWithShape="1">
            <a:blip r:embed="rId3">
              <a:alphaModFix amt="60000"/>
            </a:blip>
            <a:srcRect b="1716" l="0" r="0" t="1709"/>
            <a:stretch/>
          </p:blipFill>
          <p:spPr>
            <a:xfrm>
              <a:off x="5594150" y="0"/>
              <a:ext cx="3549846" cy="5143501"/>
            </a:xfrm>
            <a:prstGeom prst="rect">
              <a:avLst/>
            </a:prstGeom>
            <a:noFill/>
            <a:ln>
              <a:noFill/>
            </a:ln>
          </p:spPr>
        </p:pic>
      </p:grpSp>
      <p:sp>
        <p:nvSpPr>
          <p:cNvPr id="495" name="Google Shape;495;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6" name="Google Shape;496;p48"/>
          <p:cNvSpPr txBox="1"/>
          <p:nvPr>
            <p:ph idx="1" type="subTitle"/>
          </p:nvPr>
        </p:nvSpPr>
        <p:spPr>
          <a:xfrm>
            <a:off x="951325" y="2244799"/>
            <a:ext cx="2305500" cy="15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7" name="Google Shape;497;p48"/>
          <p:cNvSpPr txBox="1"/>
          <p:nvPr>
            <p:ph idx="2" type="subTitle"/>
          </p:nvPr>
        </p:nvSpPr>
        <p:spPr>
          <a:xfrm>
            <a:off x="3419246" y="2244799"/>
            <a:ext cx="2305500" cy="15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8" name="Google Shape;498;p48"/>
          <p:cNvSpPr txBox="1"/>
          <p:nvPr>
            <p:ph idx="3" type="subTitle"/>
          </p:nvPr>
        </p:nvSpPr>
        <p:spPr>
          <a:xfrm>
            <a:off x="5887164" y="2244799"/>
            <a:ext cx="2305500" cy="15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9" name="Google Shape;499;p48"/>
          <p:cNvSpPr txBox="1"/>
          <p:nvPr>
            <p:ph idx="4" type="subTitle"/>
          </p:nvPr>
        </p:nvSpPr>
        <p:spPr>
          <a:xfrm>
            <a:off x="951325" y="1685900"/>
            <a:ext cx="23055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500" name="Google Shape;500;p48"/>
          <p:cNvSpPr txBox="1"/>
          <p:nvPr>
            <p:ph idx="5" type="subTitle"/>
          </p:nvPr>
        </p:nvSpPr>
        <p:spPr>
          <a:xfrm>
            <a:off x="3419254" y="1685900"/>
            <a:ext cx="23055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501" name="Google Shape;501;p48"/>
          <p:cNvSpPr txBox="1"/>
          <p:nvPr>
            <p:ph idx="6" type="subTitle"/>
          </p:nvPr>
        </p:nvSpPr>
        <p:spPr>
          <a:xfrm>
            <a:off x="5887172" y="1685900"/>
            <a:ext cx="23055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502" name="Google Shape;502;p48"/>
          <p:cNvGrpSpPr/>
          <p:nvPr/>
        </p:nvGrpSpPr>
        <p:grpSpPr>
          <a:xfrm>
            <a:off x="103650" y="97463"/>
            <a:ext cx="8936700" cy="4948575"/>
            <a:chOff x="102900" y="102900"/>
            <a:chExt cx="8936700" cy="4948575"/>
          </a:xfrm>
        </p:grpSpPr>
        <p:sp>
          <p:nvSpPr>
            <p:cNvPr id="503" name="Google Shape;503;p48"/>
            <p:cNvSpPr/>
            <p:nvPr/>
          </p:nvSpPr>
          <p:spPr>
            <a:xfrm>
              <a:off x="102900" y="102900"/>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4" name="Google Shape;504;p48"/>
            <p:cNvGrpSpPr/>
            <p:nvPr/>
          </p:nvGrpSpPr>
          <p:grpSpPr>
            <a:xfrm>
              <a:off x="8547631" y="104994"/>
              <a:ext cx="490500" cy="4202397"/>
              <a:chOff x="8547631" y="104994"/>
              <a:chExt cx="490500" cy="4202397"/>
            </a:xfrm>
          </p:grpSpPr>
          <p:sp>
            <p:nvSpPr>
              <p:cNvPr id="505" name="Google Shape;505;p48"/>
              <p:cNvSpPr/>
              <p:nvPr/>
            </p:nvSpPr>
            <p:spPr>
              <a:xfrm>
                <a:off x="8547631" y="104994"/>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6" name="Google Shape;506;p48"/>
              <p:cNvGrpSpPr/>
              <p:nvPr/>
            </p:nvGrpSpPr>
            <p:grpSpPr>
              <a:xfrm>
                <a:off x="8911825" y="1333191"/>
                <a:ext cx="126300" cy="2974200"/>
                <a:chOff x="8911825" y="595491"/>
                <a:chExt cx="126300" cy="2974200"/>
              </a:xfrm>
            </p:grpSpPr>
            <p:cxnSp>
              <p:nvCxnSpPr>
                <p:cNvPr id="507" name="Google Shape;507;p48"/>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508" name="Google Shape;508;p48"/>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509" name="Google Shape;509;p48"/>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510" name="Google Shape;510;p48"/>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511" name="Google Shape;511;p48"/>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512" name="Google Shape;512;p48"/>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513" name="Google Shape;513;p48"/>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514" name="Google Shape;514;p48"/>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515" name="Google Shape;515;p48"/>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516" name="Google Shape;516;p48"/>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517" name="Google Shape;517;p48"/>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518" name="Google Shape;518;p48"/>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519" name="Google Shape;519;p48"/>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520" name="Google Shape;520;p48"/>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521" name="Google Shape;521;p48"/>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522" name="Google Shape;522;p48"/>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523" name="Google Shape;523;p48"/>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524" name="Google Shape;524;p48"/>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525" name="Google Shape;525;p48"/>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526" name="Google Shape;526;p48"/>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527" name="Google Shape;527;p48"/>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528" name="Google Shape;528;p48"/>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529" name="Google Shape;529;p48"/>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530" name="Google Shape;530;p48"/>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531" name="Google Shape;531;p48"/>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532" name="Google Shape;532;p48"/>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533" name="Google Shape;533;p48"/>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534" name="Google Shape;534;p48"/>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535" name="Google Shape;535;p48"/>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536" name="Google Shape;536;p48"/>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537" name="Google Shape;537;p48"/>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538" name="Google Shape;538;p48"/>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539" name="Google Shape;539;p48"/>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540" name="Google Shape;540;p48"/>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541" name="Google Shape;541;p48"/>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542" name="Google Shape;542;p48"/>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543" name="Google Shape;543;p48"/>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544" name="Google Shape;544;p48"/>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545" name="Google Shape;545;p48"/>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546" name="Google Shape;546;p48"/>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547" name="Google Shape;547;p48"/>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548" name="Google Shape;548;p48"/>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549" name="Google Shape;549;p48"/>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grpSp>
        <p:grpSp>
          <p:nvGrpSpPr>
            <p:cNvPr id="550" name="Google Shape;550;p48"/>
            <p:cNvGrpSpPr/>
            <p:nvPr/>
          </p:nvGrpSpPr>
          <p:grpSpPr>
            <a:xfrm>
              <a:off x="161775" y="107475"/>
              <a:ext cx="8871325" cy="4944000"/>
              <a:chOff x="161775" y="107475"/>
              <a:chExt cx="8871325" cy="4944000"/>
            </a:xfrm>
          </p:grpSpPr>
          <p:cxnSp>
            <p:nvCxnSpPr>
              <p:cNvPr id="551" name="Google Shape;551;p48"/>
              <p:cNvCxnSpPr/>
              <p:nvPr/>
            </p:nvCxnSpPr>
            <p:spPr>
              <a:xfrm rot="10800000">
                <a:off x="486100" y="4949025"/>
                <a:ext cx="8547000" cy="0"/>
              </a:xfrm>
              <a:prstGeom prst="straightConnector1">
                <a:avLst/>
              </a:prstGeom>
              <a:noFill/>
              <a:ln cap="flat" cmpd="sng" w="9525">
                <a:solidFill>
                  <a:schemeClr val="dk1"/>
                </a:solidFill>
                <a:prstDash val="dash"/>
                <a:round/>
                <a:headEnd len="sm" w="sm" type="none"/>
                <a:tailEnd len="sm" w="sm" type="none"/>
              </a:ln>
            </p:spPr>
          </p:cxnSp>
          <p:cxnSp>
            <p:nvCxnSpPr>
              <p:cNvPr id="552" name="Google Shape;552;p48"/>
              <p:cNvCxnSpPr/>
              <p:nvPr/>
            </p:nvCxnSpPr>
            <p:spPr>
              <a:xfrm>
                <a:off x="481075" y="107475"/>
                <a:ext cx="0" cy="4944000"/>
              </a:xfrm>
              <a:prstGeom prst="straightConnector1">
                <a:avLst/>
              </a:prstGeom>
              <a:noFill/>
              <a:ln cap="flat" cmpd="sng" w="9525">
                <a:solidFill>
                  <a:schemeClr val="dk1"/>
                </a:solidFill>
                <a:prstDash val="solid"/>
                <a:round/>
                <a:headEnd len="sm" w="sm" type="none"/>
                <a:tailEnd len="sm" w="sm" type="none"/>
              </a:ln>
            </p:spPr>
          </p:cxnSp>
          <p:grpSp>
            <p:nvGrpSpPr>
              <p:cNvPr id="553" name="Google Shape;553;p48"/>
              <p:cNvGrpSpPr/>
              <p:nvPr/>
            </p:nvGrpSpPr>
            <p:grpSpPr>
              <a:xfrm>
                <a:off x="161775" y="177625"/>
                <a:ext cx="270000" cy="504225"/>
                <a:chOff x="161775" y="177625"/>
                <a:chExt cx="270000" cy="504225"/>
              </a:xfrm>
            </p:grpSpPr>
            <p:sp>
              <p:nvSpPr>
                <p:cNvPr id="554" name="Google Shape;554;p48"/>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8"/>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8"/>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57" name="Shape 557"/>
        <p:cNvGrpSpPr/>
        <p:nvPr/>
      </p:nvGrpSpPr>
      <p:grpSpPr>
        <a:xfrm>
          <a:off x="0" y="0"/>
          <a:ext cx="0" cy="0"/>
          <a:chOff x="0" y="0"/>
          <a:chExt cx="0" cy="0"/>
        </a:xfrm>
      </p:grpSpPr>
      <p:pic>
        <p:nvPicPr>
          <p:cNvPr id="558" name="Google Shape;558;p49"/>
          <p:cNvPicPr preferRelativeResize="0"/>
          <p:nvPr/>
        </p:nvPicPr>
        <p:blipFill rotWithShape="1">
          <a:blip r:embed="rId2">
            <a:alphaModFix amt="60000"/>
          </a:blip>
          <a:srcRect b="0" l="-21268" r="-21282" t="0"/>
          <a:stretch/>
        </p:blipFill>
        <p:spPr>
          <a:xfrm>
            <a:off x="2046425" y="0"/>
            <a:ext cx="4886751" cy="5143501"/>
          </a:xfrm>
          <a:prstGeom prst="rect">
            <a:avLst/>
          </a:prstGeom>
          <a:noFill/>
          <a:ln>
            <a:noFill/>
          </a:ln>
        </p:spPr>
      </p:pic>
      <p:grpSp>
        <p:nvGrpSpPr>
          <p:cNvPr id="559" name="Google Shape;559;p49"/>
          <p:cNvGrpSpPr/>
          <p:nvPr/>
        </p:nvGrpSpPr>
        <p:grpSpPr>
          <a:xfrm>
            <a:off x="103650" y="97463"/>
            <a:ext cx="8936700" cy="4948575"/>
            <a:chOff x="103650" y="97463"/>
            <a:chExt cx="8936700" cy="4948575"/>
          </a:xfrm>
        </p:grpSpPr>
        <p:grpSp>
          <p:nvGrpSpPr>
            <p:cNvPr id="560" name="Google Shape;560;p49"/>
            <p:cNvGrpSpPr/>
            <p:nvPr/>
          </p:nvGrpSpPr>
          <p:grpSpPr>
            <a:xfrm>
              <a:off x="103650" y="97463"/>
              <a:ext cx="8936700" cy="4948575"/>
              <a:chOff x="103650" y="97463"/>
              <a:chExt cx="8936700" cy="4948575"/>
            </a:xfrm>
          </p:grpSpPr>
          <p:sp>
            <p:nvSpPr>
              <p:cNvPr id="561" name="Google Shape;561;p49"/>
              <p:cNvSpPr/>
              <p:nvPr/>
            </p:nvSpPr>
            <p:spPr>
              <a:xfrm>
                <a:off x="103650" y="97463"/>
                <a:ext cx="8936700" cy="494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2" name="Google Shape;562;p49"/>
              <p:cNvGrpSpPr/>
              <p:nvPr/>
            </p:nvGrpSpPr>
            <p:grpSpPr>
              <a:xfrm>
                <a:off x="854850" y="4820619"/>
                <a:ext cx="7435800" cy="126300"/>
                <a:chOff x="1030950" y="4734716"/>
                <a:chExt cx="7435800" cy="126300"/>
              </a:xfrm>
            </p:grpSpPr>
            <p:grpSp>
              <p:nvGrpSpPr>
                <p:cNvPr id="563" name="Google Shape;563;p49"/>
                <p:cNvGrpSpPr/>
                <p:nvPr/>
              </p:nvGrpSpPr>
              <p:grpSpPr>
                <a:xfrm rot="5400000">
                  <a:off x="6916500" y="3310766"/>
                  <a:ext cx="126300" cy="2974200"/>
                  <a:chOff x="8911825" y="595491"/>
                  <a:chExt cx="126300" cy="2974200"/>
                </a:xfrm>
              </p:grpSpPr>
              <p:cxnSp>
                <p:nvCxnSpPr>
                  <p:cNvPr id="564" name="Google Shape;564;p49"/>
                  <p:cNvCxnSpPr/>
                  <p:nvPr/>
                </p:nvCxnSpPr>
                <p:spPr>
                  <a:xfrm>
                    <a:off x="9034146" y="595491"/>
                    <a:ext cx="0" cy="2974200"/>
                  </a:xfrm>
                  <a:prstGeom prst="straightConnector1">
                    <a:avLst/>
                  </a:prstGeom>
                  <a:noFill/>
                  <a:ln cap="flat" cmpd="sng" w="9525">
                    <a:solidFill>
                      <a:schemeClr val="dk1"/>
                    </a:solidFill>
                    <a:prstDash val="solid"/>
                    <a:round/>
                    <a:headEnd len="sm" w="sm" type="none"/>
                    <a:tailEnd len="sm" w="sm" type="none"/>
                  </a:ln>
                </p:spPr>
              </p:cxnSp>
              <p:cxnSp>
                <p:nvCxnSpPr>
                  <p:cNvPr id="565" name="Google Shape;565;p49"/>
                  <p:cNvCxnSpPr/>
                  <p:nvPr/>
                </p:nvCxnSpPr>
                <p:spPr>
                  <a:xfrm rot="10800000">
                    <a:off x="8911825" y="595491"/>
                    <a:ext cx="126300" cy="0"/>
                  </a:xfrm>
                  <a:prstGeom prst="straightConnector1">
                    <a:avLst/>
                  </a:prstGeom>
                  <a:noFill/>
                  <a:ln cap="flat" cmpd="sng" w="9525">
                    <a:solidFill>
                      <a:schemeClr val="dk1"/>
                    </a:solidFill>
                    <a:prstDash val="solid"/>
                    <a:round/>
                    <a:headEnd len="sm" w="sm" type="none"/>
                    <a:tailEnd len="sm" w="sm" type="none"/>
                  </a:ln>
                </p:spPr>
              </p:cxnSp>
              <p:cxnSp>
                <p:nvCxnSpPr>
                  <p:cNvPr id="566" name="Google Shape;566;p49"/>
                  <p:cNvCxnSpPr/>
                  <p:nvPr/>
                </p:nvCxnSpPr>
                <p:spPr>
                  <a:xfrm rot="10800000">
                    <a:off x="8978125" y="669652"/>
                    <a:ext cx="60000" cy="0"/>
                  </a:xfrm>
                  <a:prstGeom prst="straightConnector1">
                    <a:avLst/>
                  </a:prstGeom>
                  <a:noFill/>
                  <a:ln cap="flat" cmpd="sng" w="9525">
                    <a:solidFill>
                      <a:schemeClr val="dk1"/>
                    </a:solidFill>
                    <a:prstDash val="solid"/>
                    <a:round/>
                    <a:headEnd len="sm" w="sm" type="none"/>
                    <a:tailEnd len="sm" w="sm" type="none"/>
                  </a:ln>
                </p:spPr>
              </p:cxnSp>
              <p:cxnSp>
                <p:nvCxnSpPr>
                  <p:cNvPr id="567" name="Google Shape;567;p49"/>
                  <p:cNvCxnSpPr/>
                  <p:nvPr/>
                </p:nvCxnSpPr>
                <p:spPr>
                  <a:xfrm rot="10800000">
                    <a:off x="8911825" y="743816"/>
                    <a:ext cx="126300" cy="0"/>
                  </a:xfrm>
                  <a:prstGeom prst="straightConnector1">
                    <a:avLst/>
                  </a:prstGeom>
                  <a:noFill/>
                  <a:ln cap="flat" cmpd="sng" w="9525">
                    <a:solidFill>
                      <a:schemeClr val="dk1"/>
                    </a:solidFill>
                    <a:prstDash val="solid"/>
                    <a:round/>
                    <a:headEnd len="sm" w="sm" type="none"/>
                    <a:tailEnd len="sm" w="sm" type="none"/>
                  </a:ln>
                </p:spPr>
              </p:cxnSp>
              <p:cxnSp>
                <p:nvCxnSpPr>
                  <p:cNvPr id="568" name="Google Shape;568;p49"/>
                  <p:cNvCxnSpPr/>
                  <p:nvPr/>
                </p:nvCxnSpPr>
                <p:spPr>
                  <a:xfrm rot="10800000">
                    <a:off x="8978125" y="817977"/>
                    <a:ext cx="60000" cy="0"/>
                  </a:xfrm>
                  <a:prstGeom prst="straightConnector1">
                    <a:avLst/>
                  </a:prstGeom>
                  <a:noFill/>
                  <a:ln cap="flat" cmpd="sng" w="9525">
                    <a:solidFill>
                      <a:schemeClr val="dk1"/>
                    </a:solidFill>
                    <a:prstDash val="solid"/>
                    <a:round/>
                    <a:headEnd len="sm" w="sm" type="none"/>
                    <a:tailEnd len="sm" w="sm" type="none"/>
                  </a:ln>
                </p:spPr>
              </p:cxnSp>
              <p:cxnSp>
                <p:nvCxnSpPr>
                  <p:cNvPr id="569" name="Google Shape;569;p49"/>
                  <p:cNvCxnSpPr/>
                  <p:nvPr/>
                </p:nvCxnSpPr>
                <p:spPr>
                  <a:xfrm rot="10800000">
                    <a:off x="8911825" y="892141"/>
                    <a:ext cx="126300" cy="0"/>
                  </a:xfrm>
                  <a:prstGeom prst="straightConnector1">
                    <a:avLst/>
                  </a:prstGeom>
                  <a:noFill/>
                  <a:ln cap="flat" cmpd="sng" w="9525">
                    <a:solidFill>
                      <a:schemeClr val="dk1"/>
                    </a:solidFill>
                    <a:prstDash val="solid"/>
                    <a:round/>
                    <a:headEnd len="sm" w="sm" type="none"/>
                    <a:tailEnd len="sm" w="sm" type="none"/>
                  </a:ln>
                </p:spPr>
              </p:cxnSp>
              <p:cxnSp>
                <p:nvCxnSpPr>
                  <p:cNvPr id="570" name="Google Shape;570;p49"/>
                  <p:cNvCxnSpPr/>
                  <p:nvPr/>
                </p:nvCxnSpPr>
                <p:spPr>
                  <a:xfrm rot="10800000">
                    <a:off x="8978125" y="966303"/>
                    <a:ext cx="60000" cy="0"/>
                  </a:xfrm>
                  <a:prstGeom prst="straightConnector1">
                    <a:avLst/>
                  </a:prstGeom>
                  <a:noFill/>
                  <a:ln cap="flat" cmpd="sng" w="9525">
                    <a:solidFill>
                      <a:schemeClr val="dk1"/>
                    </a:solidFill>
                    <a:prstDash val="solid"/>
                    <a:round/>
                    <a:headEnd len="sm" w="sm" type="none"/>
                    <a:tailEnd len="sm" w="sm" type="none"/>
                  </a:ln>
                </p:spPr>
              </p:cxnSp>
              <p:cxnSp>
                <p:nvCxnSpPr>
                  <p:cNvPr id="571" name="Google Shape;571;p49"/>
                  <p:cNvCxnSpPr/>
                  <p:nvPr/>
                </p:nvCxnSpPr>
                <p:spPr>
                  <a:xfrm rot="10800000">
                    <a:off x="8911825" y="1040466"/>
                    <a:ext cx="126300" cy="0"/>
                  </a:xfrm>
                  <a:prstGeom prst="straightConnector1">
                    <a:avLst/>
                  </a:prstGeom>
                  <a:noFill/>
                  <a:ln cap="flat" cmpd="sng" w="9525">
                    <a:solidFill>
                      <a:schemeClr val="dk1"/>
                    </a:solidFill>
                    <a:prstDash val="solid"/>
                    <a:round/>
                    <a:headEnd len="sm" w="sm" type="none"/>
                    <a:tailEnd len="sm" w="sm" type="none"/>
                  </a:ln>
                </p:spPr>
              </p:cxnSp>
              <p:cxnSp>
                <p:nvCxnSpPr>
                  <p:cNvPr id="572" name="Google Shape;572;p49"/>
                  <p:cNvCxnSpPr/>
                  <p:nvPr/>
                </p:nvCxnSpPr>
                <p:spPr>
                  <a:xfrm rot="10800000">
                    <a:off x="8978125" y="1114628"/>
                    <a:ext cx="60000" cy="0"/>
                  </a:xfrm>
                  <a:prstGeom prst="straightConnector1">
                    <a:avLst/>
                  </a:prstGeom>
                  <a:noFill/>
                  <a:ln cap="flat" cmpd="sng" w="9525">
                    <a:solidFill>
                      <a:schemeClr val="dk1"/>
                    </a:solidFill>
                    <a:prstDash val="solid"/>
                    <a:round/>
                    <a:headEnd len="sm" w="sm" type="none"/>
                    <a:tailEnd len="sm" w="sm" type="none"/>
                  </a:ln>
                </p:spPr>
              </p:cxnSp>
              <p:cxnSp>
                <p:nvCxnSpPr>
                  <p:cNvPr id="573" name="Google Shape;573;p49"/>
                  <p:cNvCxnSpPr/>
                  <p:nvPr/>
                </p:nvCxnSpPr>
                <p:spPr>
                  <a:xfrm rot="10800000">
                    <a:off x="8911825" y="1188792"/>
                    <a:ext cx="126300" cy="0"/>
                  </a:xfrm>
                  <a:prstGeom prst="straightConnector1">
                    <a:avLst/>
                  </a:prstGeom>
                  <a:noFill/>
                  <a:ln cap="flat" cmpd="sng" w="9525">
                    <a:solidFill>
                      <a:schemeClr val="dk1"/>
                    </a:solidFill>
                    <a:prstDash val="solid"/>
                    <a:round/>
                    <a:headEnd len="sm" w="sm" type="none"/>
                    <a:tailEnd len="sm" w="sm" type="none"/>
                  </a:ln>
                </p:spPr>
              </p:cxnSp>
              <p:cxnSp>
                <p:nvCxnSpPr>
                  <p:cNvPr id="574" name="Google Shape;574;p49"/>
                  <p:cNvCxnSpPr/>
                  <p:nvPr/>
                </p:nvCxnSpPr>
                <p:spPr>
                  <a:xfrm rot="10800000">
                    <a:off x="8978125" y="1262954"/>
                    <a:ext cx="60000" cy="0"/>
                  </a:xfrm>
                  <a:prstGeom prst="straightConnector1">
                    <a:avLst/>
                  </a:prstGeom>
                  <a:noFill/>
                  <a:ln cap="flat" cmpd="sng" w="9525">
                    <a:solidFill>
                      <a:schemeClr val="dk1"/>
                    </a:solidFill>
                    <a:prstDash val="solid"/>
                    <a:round/>
                    <a:headEnd len="sm" w="sm" type="none"/>
                    <a:tailEnd len="sm" w="sm" type="none"/>
                  </a:ln>
                </p:spPr>
              </p:cxnSp>
              <p:cxnSp>
                <p:nvCxnSpPr>
                  <p:cNvPr id="575" name="Google Shape;575;p49"/>
                  <p:cNvCxnSpPr/>
                  <p:nvPr/>
                </p:nvCxnSpPr>
                <p:spPr>
                  <a:xfrm rot="10800000">
                    <a:off x="8911825" y="1337117"/>
                    <a:ext cx="126300" cy="0"/>
                  </a:xfrm>
                  <a:prstGeom prst="straightConnector1">
                    <a:avLst/>
                  </a:prstGeom>
                  <a:noFill/>
                  <a:ln cap="flat" cmpd="sng" w="9525">
                    <a:solidFill>
                      <a:schemeClr val="dk1"/>
                    </a:solidFill>
                    <a:prstDash val="solid"/>
                    <a:round/>
                    <a:headEnd len="sm" w="sm" type="none"/>
                    <a:tailEnd len="sm" w="sm" type="none"/>
                  </a:ln>
                </p:spPr>
              </p:cxnSp>
              <p:cxnSp>
                <p:nvCxnSpPr>
                  <p:cNvPr id="576" name="Google Shape;576;p49"/>
                  <p:cNvCxnSpPr/>
                  <p:nvPr/>
                </p:nvCxnSpPr>
                <p:spPr>
                  <a:xfrm rot="10800000">
                    <a:off x="8978125" y="1411279"/>
                    <a:ext cx="60000" cy="0"/>
                  </a:xfrm>
                  <a:prstGeom prst="straightConnector1">
                    <a:avLst/>
                  </a:prstGeom>
                  <a:noFill/>
                  <a:ln cap="flat" cmpd="sng" w="9525">
                    <a:solidFill>
                      <a:schemeClr val="dk1"/>
                    </a:solidFill>
                    <a:prstDash val="solid"/>
                    <a:round/>
                    <a:headEnd len="sm" w="sm" type="none"/>
                    <a:tailEnd len="sm" w="sm" type="none"/>
                  </a:ln>
                </p:spPr>
              </p:cxnSp>
              <p:cxnSp>
                <p:nvCxnSpPr>
                  <p:cNvPr id="577" name="Google Shape;577;p49"/>
                  <p:cNvCxnSpPr/>
                  <p:nvPr/>
                </p:nvCxnSpPr>
                <p:spPr>
                  <a:xfrm rot="10800000">
                    <a:off x="8911825" y="1485442"/>
                    <a:ext cx="126300" cy="0"/>
                  </a:xfrm>
                  <a:prstGeom prst="straightConnector1">
                    <a:avLst/>
                  </a:prstGeom>
                  <a:noFill/>
                  <a:ln cap="flat" cmpd="sng" w="9525">
                    <a:solidFill>
                      <a:schemeClr val="dk1"/>
                    </a:solidFill>
                    <a:prstDash val="solid"/>
                    <a:round/>
                    <a:headEnd len="sm" w="sm" type="none"/>
                    <a:tailEnd len="sm" w="sm" type="none"/>
                  </a:ln>
                </p:spPr>
              </p:cxnSp>
              <p:cxnSp>
                <p:nvCxnSpPr>
                  <p:cNvPr id="578" name="Google Shape;578;p49"/>
                  <p:cNvCxnSpPr/>
                  <p:nvPr/>
                </p:nvCxnSpPr>
                <p:spPr>
                  <a:xfrm rot="10800000">
                    <a:off x="8978125" y="1559605"/>
                    <a:ext cx="60000" cy="0"/>
                  </a:xfrm>
                  <a:prstGeom prst="straightConnector1">
                    <a:avLst/>
                  </a:prstGeom>
                  <a:noFill/>
                  <a:ln cap="flat" cmpd="sng" w="9525">
                    <a:solidFill>
                      <a:schemeClr val="dk1"/>
                    </a:solidFill>
                    <a:prstDash val="solid"/>
                    <a:round/>
                    <a:headEnd len="sm" w="sm" type="none"/>
                    <a:tailEnd len="sm" w="sm" type="none"/>
                  </a:ln>
                </p:spPr>
              </p:cxnSp>
              <p:cxnSp>
                <p:nvCxnSpPr>
                  <p:cNvPr id="579" name="Google Shape;579;p49"/>
                  <p:cNvCxnSpPr/>
                  <p:nvPr/>
                </p:nvCxnSpPr>
                <p:spPr>
                  <a:xfrm rot="10800000">
                    <a:off x="8911825" y="1633768"/>
                    <a:ext cx="126300" cy="0"/>
                  </a:xfrm>
                  <a:prstGeom prst="straightConnector1">
                    <a:avLst/>
                  </a:prstGeom>
                  <a:noFill/>
                  <a:ln cap="flat" cmpd="sng" w="9525">
                    <a:solidFill>
                      <a:schemeClr val="dk1"/>
                    </a:solidFill>
                    <a:prstDash val="solid"/>
                    <a:round/>
                    <a:headEnd len="sm" w="sm" type="none"/>
                    <a:tailEnd len="sm" w="sm" type="none"/>
                  </a:ln>
                </p:spPr>
              </p:cxnSp>
              <p:cxnSp>
                <p:nvCxnSpPr>
                  <p:cNvPr id="580" name="Google Shape;580;p49"/>
                  <p:cNvCxnSpPr/>
                  <p:nvPr/>
                </p:nvCxnSpPr>
                <p:spPr>
                  <a:xfrm rot="10800000">
                    <a:off x="8978125" y="1707930"/>
                    <a:ext cx="60000" cy="0"/>
                  </a:xfrm>
                  <a:prstGeom prst="straightConnector1">
                    <a:avLst/>
                  </a:prstGeom>
                  <a:noFill/>
                  <a:ln cap="flat" cmpd="sng" w="9525">
                    <a:solidFill>
                      <a:schemeClr val="dk1"/>
                    </a:solidFill>
                    <a:prstDash val="solid"/>
                    <a:round/>
                    <a:headEnd len="sm" w="sm" type="none"/>
                    <a:tailEnd len="sm" w="sm" type="none"/>
                  </a:ln>
                </p:spPr>
              </p:cxnSp>
              <p:cxnSp>
                <p:nvCxnSpPr>
                  <p:cNvPr id="581" name="Google Shape;581;p49"/>
                  <p:cNvCxnSpPr/>
                  <p:nvPr/>
                </p:nvCxnSpPr>
                <p:spPr>
                  <a:xfrm rot="10800000">
                    <a:off x="8911825" y="1782093"/>
                    <a:ext cx="126300" cy="0"/>
                  </a:xfrm>
                  <a:prstGeom prst="straightConnector1">
                    <a:avLst/>
                  </a:prstGeom>
                  <a:noFill/>
                  <a:ln cap="flat" cmpd="sng" w="9525">
                    <a:solidFill>
                      <a:schemeClr val="dk1"/>
                    </a:solidFill>
                    <a:prstDash val="solid"/>
                    <a:round/>
                    <a:headEnd len="sm" w="sm" type="none"/>
                    <a:tailEnd len="sm" w="sm" type="none"/>
                  </a:ln>
                </p:spPr>
              </p:cxnSp>
              <p:cxnSp>
                <p:nvCxnSpPr>
                  <p:cNvPr id="582" name="Google Shape;582;p49"/>
                  <p:cNvCxnSpPr/>
                  <p:nvPr/>
                </p:nvCxnSpPr>
                <p:spPr>
                  <a:xfrm rot="10800000">
                    <a:off x="8978125" y="1856256"/>
                    <a:ext cx="60000" cy="0"/>
                  </a:xfrm>
                  <a:prstGeom prst="straightConnector1">
                    <a:avLst/>
                  </a:prstGeom>
                  <a:noFill/>
                  <a:ln cap="flat" cmpd="sng" w="9525">
                    <a:solidFill>
                      <a:schemeClr val="dk1"/>
                    </a:solidFill>
                    <a:prstDash val="solid"/>
                    <a:round/>
                    <a:headEnd len="sm" w="sm" type="none"/>
                    <a:tailEnd len="sm" w="sm" type="none"/>
                  </a:ln>
                </p:spPr>
              </p:cxnSp>
              <p:cxnSp>
                <p:nvCxnSpPr>
                  <p:cNvPr id="583" name="Google Shape;583;p49"/>
                  <p:cNvCxnSpPr/>
                  <p:nvPr/>
                </p:nvCxnSpPr>
                <p:spPr>
                  <a:xfrm rot="10800000">
                    <a:off x="8911825" y="1930418"/>
                    <a:ext cx="126300" cy="0"/>
                  </a:xfrm>
                  <a:prstGeom prst="straightConnector1">
                    <a:avLst/>
                  </a:prstGeom>
                  <a:noFill/>
                  <a:ln cap="flat" cmpd="sng" w="9525">
                    <a:solidFill>
                      <a:schemeClr val="dk1"/>
                    </a:solidFill>
                    <a:prstDash val="solid"/>
                    <a:round/>
                    <a:headEnd len="sm" w="sm" type="none"/>
                    <a:tailEnd len="sm" w="sm" type="none"/>
                  </a:ln>
                </p:spPr>
              </p:cxnSp>
              <p:cxnSp>
                <p:nvCxnSpPr>
                  <p:cNvPr id="584" name="Google Shape;584;p49"/>
                  <p:cNvCxnSpPr/>
                  <p:nvPr/>
                </p:nvCxnSpPr>
                <p:spPr>
                  <a:xfrm rot="10800000">
                    <a:off x="8978125" y="2004581"/>
                    <a:ext cx="60000" cy="0"/>
                  </a:xfrm>
                  <a:prstGeom prst="straightConnector1">
                    <a:avLst/>
                  </a:prstGeom>
                  <a:noFill/>
                  <a:ln cap="flat" cmpd="sng" w="9525">
                    <a:solidFill>
                      <a:schemeClr val="dk1"/>
                    </a:solidFill>
                    <a:prstDash val="solid"/>
                    <a:round/>
                    <a:headEnd len="sm" w="sm" type="none"/>
                    <a:tailEnd len="sm" w="sm" type="none"/>
                  </a:ln>
                </p:spPr>
              </p:cxnSp>
              <p:cxnSp>
                <p:nvCxnSpPr>
                  <p:cNvPr id="585" name="Google Shape;585;p49"/>
                  <p:cNvCxnSpPr/>
                  <p:nvPr/>
                </p:nvCxnSpPr>
                <p:spPr>
                  <a:xfrm rot="10800000">
                    <a:off x="8911825" y="2078744"/>
                    <a:ext cx="126300" cy="0"/>
                  </a:xfrm>
                  <a:prstGeom prst="straightConnector1">
                    <a:avLst/>
                  </a:prstGeom>
                  <a:noFill/>
                  <a:ln cap="flat" cmpd="sng" w="9525">
                    <a:solidFill>
                      <a:schemeClr val="dk1"/>
                    </a:solidFill>
                    <a:prstDash val="solid"/>
                    <a:round/>
                    <a:headEnd len="sm" w="sm" type="none"/>
                    <a:tailEnd len="sm" w="sm" type="none"/>
                  </a:ln>
                </p:spPr>
              </p:cxnSp>
              <p:cxnSp>
                <p:nvCxnSpPr>
                  <p:cNvPr id="586" name="Google Shape;586;p49"/>
                  <p:cNvCxnSpPr/>
                  <p:nvPr/>
                </p:nvCxnSpPr>
                <p:spPr>
                  <a:xfrm rot="10800000">
                    <a:off x="8978125" y="2152907"/>
                    <a:ext cx="60000" cy="0"/>
                  </a:xfrm>
                  <a:prstGeom prst="straightConnector1">
                    <a:avLst/>
                  </a:prstGeom>
                  <a:noFill/>
                  <a:ln cap="flat" cmpd="sng" w="9525">
                    <a:solidFill>
                      <a:schemeClr val="dk1"/>
                    </a:solidFill>
                    <a:prstDash val="solid"/>
                    <a:round/>
                    <a:headEnd len="sm" w="sm" type="none"/>
                    <a:tailEnd len="sm" w="sm" type="none"/>
                  </a:ln>
                </p:spPr>
              </p:cxnSp>
              <p:cxnSp>
                <p:nvCxnSpPr>
                  <p:cNvPr id="587" name="Google Shape;587;p49"/>
                  <p:cNvCxnSpPr/>
                  <p:nvPr/>
                </p:nvCxnSpPr>
                <p:spPr>
                  <a:xfrm rot="10800000">
                    <a:off x="8911825" y="2227069"/>
                    <a:ext cx="126300" cy="0"/>
                  </a:xfrm>
                  <a:prstGeom prst="straightConnector1">
                    <a:avLst/>
                  </a:prstGeom>
                  <a:noFill/>
                  <a:ln cap="flat" cmpd="sng" w="9525">
                    <a:solidFill>
                      <a:schemeClr val="dk1"/>
                    </a:solidFill>
                    <a:prstDash val="solid"/>
                    <a:round/>
                    <a:headEnd len="sm" w="sm" type="none"/>
                    <a:tailEnd len="sm" w="sm" type="none"/>
                  </a:ln>
                </p:spPr>
              </p:cxnSp>
              <p:cxnSp>
                <p:nvCxnSpPr>
                  <p:cNvPr id="588" name="Google Shape;588;p49"/>
                  <p:cNvCxnSpPr/>
                  <p:nvPr/>
                </p:nvCxnSpPr>
                <p:spPr>
                  <a:xfrm rot="10800000">
                    <a:off x="8978125" y="2301232"/>
                    <a:ext cx="60000" cy="0"/>
                  </a:xfrm>
                  <a:prstGeom prst="straightConnector1">
                    <a:avLst/>
                  </a:prstGeom>
                  <a:noFill/>
                  <a:ln cap="flat" cmpd="sng" w="9525">
                    <a:solidFill>
                      <a:schemeClr val="dk1"/>
                    </a:solidFill>
                    <a:prstDash val="solid"/>
                    <a:round/>
                    <a:headEnd len="sm" w="sm" type="none"/>
                    <a:tailEnd len="sm" w="sm" type="none"/>
                  </a:ln>
                </p:spPr>
              </p:cxnSp>
              <p:cxnSp>
                <p:nvCxnSpPr>
                  <p:cNvPr id="589" name="Google Shape;589;p49"/>
                  <p:cNvCxnSpPr/>
                  <p:nvPr/>
                </p:nvCxnSpPr>
                <p:spPr>
                  <a:xfrm rot="10800000">
                    <a:off x="8911825" y="2375394"/>
                    <a:ext cx="126300" cy="0"/>
                  </a:xfrm>
                  <a:prstGeom prst="straightConnector1">
                    <a:avLst/>
                  </a:prstGeom>
                  <a:noFill/>
                  <a:ln cap="flat" cmpd="sng" w="9525">
                    <a:solidFill>
                      <a:schemeClr val="dk1"/>
                    </a:solidFill>
                    <a:prstDash val="solid"/>
                    <a:round/>
                    <a:headEnd len="sm" w="sm" type="none"/>
                    <a:tailEnd len="sm" w="sm" type="none"/>
                  </a:ln>
                </p:spPr>
              </p:cxnSp>
              <p:cxnSp>
                <p:nvCxnSpPr>
                  <p:cNvPr id="590" name="Google Shape;590;p49"/>
                  <p:cNvCxnSpPr/>
                  <p:nvPr/>
                </p:nvCxnSpPr>
                <p:spPr>
                  <a:xfrm rot="10800000">
                    <a:off x="8978125" y="2449558"/>
                    <a:ext cx="60000" cy="0"/>
                  </a:xfrm>
                  <a:prstGeom prst="straightConnector1">
                    <a:avLst/>
                  </a:prstGeom>
                  <a:noFill/>
                  <a:ln cap="flat" cmpd="sng" w="9525">
                    <a:solidFill>
                      <a:schemeClr val="dk1"/>
                    </a:solidFill>
                    <a:prstDash val="solid"/>
                    <a:round/>
                    <a:headEnd len="sm" w="sm" type="none"/>
                    <a:tailEnd len="sm" w="sm" type="none"/>
                  </a:ln>
                </p:spPr>
              </p:cxnSp>
              <p:cxnSp>
                <p:nvCxnSpPr>
                  <p:cNvPr id="591" name="Google Shape;591;p49"/>
                  <p:cNvCxnSpPr/>
                  <p:nvPr/>
                </p:nvCxnSpPr>
                <p:spPr>
                  <a:xfrm rot="10800000">
                    <a:off x="8911825" y="2523719"/>
                    <a:ext cx="126300" cy="0"/>
                  </a:xfrm>
                  <a:prstGeom prst="straightConnector1">
                    <a:avLst/>
                  </a:prstGeom>
                  <a:noFill/>
                  <a:ln cap="flat" cmpd="sng" w="9525">
                    <a:solidFill>
                      <a:schemeClr val="dk1"/>
                    </a:solidFill>
                    <a:prstDash val="solid"/>
                    <a:round/>
                    <a:headEnd len="sm" w="sm" type="none"/>
                    <a:tailEnd len="sm" w="sm" type="none"/>
                  </a:ln>
                </p:spPr>
              </p:cxnSp>
              <p:cxnSp>
                <p:nvCxnSpPr>
                  <p:cNvPr id="592" name="Google Shape;592;p49"/>
                  <p:cNvCxnSpPr/>
                  <p:nvPr/>
                </p:nvCxnSpPr>
                <p:spPr>
                  <a:xfrm rot="10800000">
                    <a:off x="8978125" y="2597883"/>
                    <a:ext cx="60000" cy="0"/>
                  </a:xfrm>
                  <a:prstGeom prst="straightConnector1">
                    <a:avLst/>
                  </a:prstGeom>
                  <a:noFill/>
                  <a:ln cap="flat" cmpd="sng" w="9525">
                    <a:solidFill>
                      <a:schemeClr val="dk1"/>
                    </a:solidFill>
                    <a:prstDash val="solid"/>
                    <a:round/>
                    <a:headEnd len="sm" w="sm" type="none"/>
                    <a:tailEnd len="sm" w="sm" type="none"/>
                  </a:ln>
                </p:spPr>
              </p:cxnSp>
              <p:cxnSp>
                <p:nvCxnSpPr>
                  <p:cNvPr id="593" name="Google Shape;593;p49"/>
                  <p:cNvCxnSpPr/>
                  <p:nvPr/>
                </p:nvCxnSpPr>
                <p:spPr>
                  <a:xfrm rot="10800000">
                    <a:off x="8911825" y="2672045"/>
                    <a:ext cx="126300" cy="0"/>
                  </a:xfrm>
                  <a:prstGeom prst="straightConnector1">
                    <a:avLst/>
                  </a:prstGeom>
                  <a:noFill/>
                  <a:ln cap="flat" cmpd="sng" w="9525">
                    <a:solidFill>
                      <a:schemeClr val="dk1"/>
                    </a:solidFill>
                    <a:prstDash val="solid"/>
                    <a:round/>
                    <a:headEnd len="sm" w="sm" type="none"/>
                    <a:tailEnd len="sm" w="sm" type="none"/>
                  </a:ln>
                </p:spPr>
              </p:cxnSp>
              <p:cxnSp>
                <p:nvCxnSpPr>
                  <p:cNvPr id="594" name="Google Shape;594;p49"/>
                  <p:cNvCxnSpPr/>
                  <p:nvPr/>
                </p:nvCxnSpPr>
                <p:spPr>
                  <a:xfrm rot="10800000">
                    <a:off x="8978125" y="2746209"/>
                    <a:ext cx="60000" cy="0"/>
                  </a:xfrm>
                  <a:prstGeom prst="straightConnector1">
                    <a:avLst/>
                  </a:prstGeom>
                  <a:noFill/>
                  <a:ln cap="flat" cmpd="sng" w="9525">
                    <a:solidFill>
                      <a:schemeClr val="dk1"/>
                    </a:solidFill>
                    <a:prstDash val="solid"/>
                    <a:round/>
                    <a:headEnd len="sm" w="sm" type="none"/>
                    <a:tailEnd len="sm" w="sm" type="none"/>
                  </a:ln>
                </p:spPr>
              </p:cxnSp>
              <p:cxnSp>
                <p:nvCxnSpPr>
                  <p:cNvPr id="595" name="Google Shape;595;p49"/>
                  <p:cNvCxnSpPr/>
                  <p:nvPr/>
                </p:nvCxnSpPr>
                <p:spPr>
                  <a:xfrm rot="10800000">
                    <a:off x="8911825" y="2820370"/>
                    <a:ext cx="126300" cy="0"/>
                  </a:xfrm>
                  <a:prstGeom prst="straightConnector1">
                    <a:avLst/>
                  </a:prstGeom>
                  <a:noFill/>
                  <a:ln cap="flat" cmpd="sng" w="9525">
                    <a:solidFill>
                      <a:schemeClr val="dk1"/>
                    </a:solidFill>
                    <a:prstDash val="solid"/>
                    <a:round/>
                    <a:headEnd len="sm" w="sm" type="none"/>
                    <a:tailEnd len="sm" w="sm" type="none"/>
                  </a:ln>
                </p:spPr>
              </p:cxnSp>
              <p:cxnSp>
                <p:nvCxnSpPr>
                  <p:cNvPr id="596" name="Google Shape;596;p49"/>
                  <p:cNvCxnSpPr/>
                  <p:nvPr/>
                </p:nvCxnSpPr>
                <p:spPr>
                  <a:xfrm rot="10800000">
                    <a:off x="8911825" y="2820371"/>
                    <a:ext cx="126300" cy="0"/>
                  </a:xfrm>
                  <a:prstGeom prst="straightConnector1">
                    <a:avLst/>
                  </a:prstGeom>
                  <a:noFill/>
                  <a:ln cap="flat" cmpd="sng" w="9525">
                    <a:solidFill>
                      <a:schemeClr val="dk1"/>
                    </a:solidFill>
                    <a:prstDash val="solid"/>
                    <a:round/>
                    <a:headEnd len="sm" w="sm" type="none"/>
                    <a:tailEnd len="sm" w="sm" type="none"/>
                  </a:ln>
                </p:spPr>
              </p:cxnSp>
              <p:cxnSp>
                <p:nvCxnSpPr>
                  <p:cNvPr id="597" name="Google Shape;597;p49"/>
                  <p:cNvCxnSpPr/>
                  <p:nvPr/>
                </p:nvCxnSpPr>
                <p:spPr>
                  <a:xfrm rot="10800000">
                    <a:off x="8978125" y="2894532"/>
                    <a:ext cx="60000" cy="0"/>
                  </a:xfrm>
                  <a:prstGeom prst="straightConnector1">
                    <a:avLst/>
                  </a:prstGeom>
                  <a:noFill/>
                  <a:ln cap="flat" cmpd="sng" w="9525">
                    <a:solidFill>
                      <a:schemeClr val="dk1"/>
                    </a:solidFill>
                    <a:prstDash val="solid"/>
                    <a:round/>
                    <a:headEnd len="sm" w="sm" type="none"/>
                    <a:tailEnd len="sm" w="sm" type="none"/>
                  </a:ln>
                </p:spPr>
              </p:cxnSp>
              <p:cxnSp>
                <p:nvCxnSpPr>
                  <p:cNvPr id="598" name="Google Shape;598;p49"/>
                  <p:cNvCxnSpPr/>
                  <p:nvPr/>
                </p:nvCxnSpPr>
                <p:spPr>
                  <a:xfrm rot="10800000">
                    <a:off x="8911825" y="2968696"/>
                    <a:ext cx="126300" cy="0"/>
                  </a:xfrm>
                  <a:prstGeom prst="straightConnector1">
                    <a:avLst/>
                  </a:prstGeom>
                  <a:noFill/>
                  <a:ln cap="flat" cmpd="sng" w="9525">
                    <a:solidFill>
                      <a:schemeClr val="dk1"/>
                    </a:solidFill>
                    <a:prstDash val="solid"/>
                    <a:round/>
                    <a:headEnd len="sm" w="sm" type="none"/>
                    <a:tailEnd len="sm" w="sm" type="none"/>
                  </a:ln>
                </p:spPr>
              </p:cxnSp>
              <p:cxnSp>
                <p:nvCxnSpPr>
                  <p:cNvPr id="599" name="Google Shape;599;p49"/>
                  <p:cNvCxnSpPr/>
                  <p:nvPr/>
                </p:nvCxnSpPr>
                <p:spPr>
                  <a:xfrm rot="10800000">
                    <a:off x="8978125" y="3042857"/>
                    <a:ext cx="60000" cy="0"/>
                  </a:xfrm>
                  <a:prstGeom prst="straightConnector1">
                    <a:avLst/>
                  </a:prstGeom>
                  <a:noFill/>
                  <a:ln cap="flat" cmpd="sng" w="9525">
                    <a:solidFill>
                      <a:schemeClr val="dk1"/>
                    </a:solidFill>
                    <a:prstDash val="solid"/>
                    <a:round/>
                    <a:headEnd len="sm" w="sm" type="none"/>
                    <a:tailEnd len="sm" w="sm" type="none"/>
                  </a:ln>
                </p:spPr>
              </p:cxnSp>
              <p:cxnSp>
                <p:nvCxnSpPr>
                  <p:cNvPr id="600" name="Google Shape;600;p49"/>
                  <p:cNvCxnSpPr/>
                  <p:nvPr/>
                </p:nvCxnSpPr>
                <p:spPr>
                  <a:xfrm rot="10800000">
                    <a:off x="8911825" y="3117021"/>
                    <a:ext cx="126300" cy="0"/>
                  </a:xfrm>
                  <a:prstGeom prst="straightConnector1">
                    <a:avLst/>
                  </a:prstGeom>
                  <a:noFill/>
                  <a:ln cap="flat" cmpd="sng" w="9525">
                    <a:solidFill>
                      <a:schemeClr val="dk1"/>
                    </a:solidFill>
                    <a:prstDash val="solid"/>
                    <a:round/>
                    <a:headEnd len="sm" w="sm" type="none"/>
                    <a:tailEnd len="sm" w="sm" type="none"/>
                  </a:ln>
                </p:spPr>
              </p:cxnSp>
              <p:cxnSp>
                <p:nvCxnSpPr>
                  <p:cNvPr id="601" name="Google Shape;601;p49"/>
                  <p:cNvCxnSpPr/>
                  <p:nvPr/>
                </p:nvCxnSpPr>
                <p:spPr>
                  <a:xfrm rot="10800000">
                    <a:off x="8978125" y="3191183"/>
                    <a:ext cx="60000" cy="0"/>
                  </a:xfrm>
                  <a:prstGeom prst="straightConnector1">
                    <a:avLst/>
                  </a:prstGeom>
                  <a:noFill/>
                  <a:ln cap="flat" cmpd="sng" w="9525">
                    <a:solidFill>
                      <a:schemeClr val="dk1"/>
                    </a:solidFill>
                    <a:prstDash val="solid"/>
                    <a:round/>
                    <a:headEnd len="sm" w="sm" type="none"/>
                    <a:tailEnd len="sm" w="sm" type="none"/>
                  </a:ln>
                </p:spPr>
              </p:cxnSp>
              <p:cxnSp>
                <p:nvCxnSpPr>
                  <p:cNvPr id="602" name="Google Shape;602;p49"/>
                  <p:cNvCxnSpPr/>
                  <p:nvPr/>
                </p:nvCxnSpPr>
                <p:spPr>
                  <a:xfrm rot="10800000">
                    <a:off x="8911825" y="3265346"/>
                    <a:ext cx="126300" cy="0"/>
                  </a:xfrm>
                  <a:prstGeom prst="straightConnector1">
                    <a:avLst/>
                  </a:prstGeom>
                  <a:noFill/>
                  <a:ln cap="flat" cmpd="sng" w="9525">
                    <a:solidFill>
                      <a:schemeClr val="dk1"/>
                    </a:solidFill>
                    <a:prstDash val="solid"/>
                    <a:round/>
                    <a:headEnd len="sm" w="sm" type="none"/>
                    <a:tailEnd len="sm" w="sm" type="none"/>
                  </a:ln>
                </p:spPr>
              </p:cxnSp>
              <p:cxnSp>
                <p:nvCxnSpPr>
                  <p:cNvPr id="603" name="Google Shape;603;p49"/>
                  <p:cNvCxnSpPr/>
                  <p:nvPr/>
                </p:nvCxnSpPr>
                <p:spPr>
                  <a:xfrm rot="10800000">
                    <a:off x="8978125" y="3339508"/>
                    <a:ext cx="60000" cy="0"/>
                  </a:xfrm>
                  <a:prstGeom prst="straightConnector1">
                    <a:avLst/>
                  </a:prstGeom>
                  <a:noFill/>
                  <a:ln cap="flat" cmpd="sng" w="9525">
                    <a:solidFill>
                      <a:schemeClr val="dk1"/>
                    </a:solidFill>
                    <a:prstDash val="solid"/>
                    <a:round/>
                    <a:headEnd len="sm" w="sm" type="none"/>
                    <a:tailEnd len="sm" w="sm" type="none"/>
                  </a:ln>
                </p:spPr>
              </p:cxnSp>
              <p:cxnSp>
                <p:nvCxnSpPr>
                  <p:cNvPr id="604" name="Google Shape;604;p49"/>
                  <p:cNvCxnSpPr/>
                  <p:nvPr/>
                </p:nvCxnSpPr>
                <p:spPr>
                  <a:xfrm rot="10800000">
                    <a:off x="8911825" y="3413672"/>
                    <a:ext cx="126300" cy="0"/>
                  </a:xfrm>
                  <a:prstGeom prst="straightConnector1">
                    <a:avLst/>
                  </a:prstGeom>
                  <a:noFill/>
                  <a:ln cap="flat" cmpd="sng" w="9525">
                    <a:solidFill>
                      <a:schemeClr val="dk1"/>
                    </a:solidFill>
                    <a:prstDash val="solid"/>
                    <a:round/>
                    <a:headEnd len="sm" w="sm" type="none"/>
                    <a:tailEnd len="sm" w="sm" type="none"/>
                  </a:ln>
                </p:spPr>
              </p:cxnSp>
              <p:cxnSp>
                <p:nvCxnSpPr>
                  <p:cNvPr id="605" name="Google Shape;605;p49"/>
                  <p:cNvCxnSpPr/>
                  <p:nvPr/>
                </p:nvCxnSpPr>
                <p:spPr>
                  <a:xfrm rot="10800000">
                    <a:off x="8978125" y="3487834"/>
                    <a:ext cx="60000" cy="0"/>
                  </a:xfrm>
                  <a:prstGeom prst="straightConnector1">
                    <a:avLst/>
                  </a:prstGeom>
                  <a:noFill/>
                  <a:ln cap="flat" cmpd="sng" w="9525">
                    <a:solidFill>
                      <a:schemeClr val="dk1"/>
                    </a:solidFill>
                    <a:prstDash val="solid"/>
                    <a:round/>
                    <a:headEnd len="sm" w="sm" type="none"/>
                    <a:tailEnd len="sm" w="sm" type="none"/>
                  </a:ln>
                </p:spPr>
              </p:cxnSp>
              <p:cxnSp>
                <p:nvCxnSpPr>
                  <p:cNvPr id="606" name="Google Shape;606;p49"/>
                  <p:cNvCxnSpPr/>
                  <p:nvPr/>
                </p:nvCxnSpPr>
                <p:spPr>
                  <a:xfrm rot="10800000">
                    <a:off x="8911825" y="3561997"/>
                    <a:ext cx="126300" cy="0"/>
                  </a:xfrm>
                  <a:prstGeom prst="straightConnector1">
                    <a:avLst/>
                  </a:prstGeom>
                  <a:noFill/>
                  <a:ln cap="flat" cmpd="sng" w="9525">
                    <a:solidFill>
                      <a:schemeClr val="dk1"/>
                    </a:solidFill>
                    <a:prstDash val="solid"/>
                    <a:round/>
                    <a:headEnd len="sm" w="sm" type="none"/>
                    <a:tailEnd len="sm" w="sm" type="none"/>
                  </a:ln>
                </p:spPr>
              </p:cxnSp>
            </p:grpSp>
            <p:cxnSp>
              <p:nvCxnSpPr>
                <p:cNvPr id="607" name="Google Shape;607;p49"/>
                <p:cNvCxnSpPr/>
                <p:nvPr/>
              </p:nvCxnSpPr>
              <p:spPr>
                <a:xfrm rot="-5400000">
                  <a:off x="2455200"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08" name="Google Shape;608;p49"/>
                <p:cNvCxnSpPr/>
                <p:nvPr/>
              </p:nvCxnSpPr>
              <p:spPr>
                <a:xfrm rot="-5400000">
                  <a:off x="241418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09" name="Google Shape;609;p49"/>
                <p:cNvCxnSpPr/>
                <p:nvPr/>
              </p:nvCxnSpPr>
              <p:spPr>
                <a:xfrm rot="-5400000">
                  <a:off x="2306875"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10" name="Google Shape;610;p49"/>
                <p:cNvCxnSpPr/>
                <p:nvPr/>
              </p:nvCxnSpPr>
              <p:spPr>
                <a:xfrm rot="-5400000">
                  <a:off x="226586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11" name="Google Shape;611;p49"/>
                <p:cNvCxnSpPr/>
                <p:nvPr/>
              </p:nvCxnSpPr>
              <p:spPr>
                <a:xfrm rot="-5400000">
                  <a:off x="215854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12" name="Google Shape;612;p49"/>
                <p:cNvCxnSpPr/>
                <p:nvPr/>
              </p:nvCxnSpPr>
              <p:spPr>
                <a:xfrm rot="-5400000">
                  <a:off x="211753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13" name="Google Shape;613;p49"/>
                <p:cNvCxnSpPr/>
                <p:nvPr/>
              </p:nvCxnSpPr>
              <p:spPr>
                <a:xfrm rot="-5400000">
                  <a:off x="2010224"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14" name="Google Shape;614;p49"/>
                <p:cNvCxnSpPr/>
                <p:nvPr/>
              </p:nvCxnSpPr>
              <p:spPr>
                <a:xfrm rot="-5400000">
                  <a:off x="196921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15" name="Google Shape;615;p49"/>
                <p:cNvCxnSpPr/>
                <p:nvPr/>
              </p:nvCxnSpPr>
              <p:spPr>
                <a:xfrm rot="-5400000">
                  <a:off x="186189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16" name="Google Shape;616;p49"/>
                <p:cNvCxnSpPr/>
                <p:nvPr/>
              </p:nvCxnSpPr>
              <p:spPr>
                <a:xfrm rot="-5400000">
                  <a:off x="1820887"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17" name="Google Shape;617;p49"/>
                <p:cNvCxnSpPr/>
                <p:nvPr/>
              </p:nvCxnSpPr>
              <p:spPr>
                <a:xfrm rot="-5400000">
                  <a:off x="171357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18" name="Google Shape;618;p49"/>
                <p:cNvCxnSpPr/>
                <p:nvPr/>
              </p:nvCxnSpPr>
              <p:spPr>
                <a:xfrm rot="-5400000">
                  <a:off x="1672561"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19" name="Google Shape;619;p49"/>
                <p:cNvCxnSpPr/>
                <p:nvPr/>
              </p:nvCxnSpPr>
              <p:spPr>
                <a:xfrm rot="-5400000">
                  <a:off x="156524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20" name="Google Shape;620;p49"/>
                <p:cNvCxnSpPr/>
                <p:nvPr/>
              </p:nvCxnSpPr>
              <p:spPr>
                <a:xfrm rot="-5400000">
                  <a:off x="1524236"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21" name="Google Shape;621;p49"/>
                <p:cNvCxnSpPr/>
                <p:nvPr/>
              </p:nvCxnSpPr>
              <p:spPr>
                <a:xfrm rot="-5400000">
                  <a:off x="141692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22" name="Google Shape;622;p49"/>
                <p:cNvCxnSpPr/>
                <p:nvPr/>
              </p:nvCxnSpPr>
              <p:spPr>
                <a:xfrm rot="-5400000">
                  <a:off x="1375910"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23" name="Google Shape;623;p49"/>
                <p:cNvCxnSpPr/>
                <p:nvPr/>
              </p:nvCxnSpPr>
              <p:spPr>
                <a:xfrm rot="-5400000">
                  <a:off x="126859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24" name="Google Shape;624;p49"/>
                <p:cNvCxnSpPr/>
                <p:nvPr/>
              </p:nvCxnSpPr>
              <p:spPr>
                <a:xfrm rot="-5400000">
                  <a:off x="1227585"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25" name="Google Shape;625;p49"/>
                <p:cNvCxnSpPr/>
                <p:nvPr/>
              </p:nvCxnSpPr>
              <p:spPr>
                <a:xfrm rot="-5400000">
                  <a:off x="1120272"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26" name="Google Shape;626;p49"/>
                <p:cNvCxnSpPr/>
                <p:nvPr/>
              </p:nvCxnSpPr>
              <p:spPr>
                <a:xfrm rot="-5400000">
                  <a:off x="107925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27" name="Google Shape;627;p49"/>
                <p:cNvCxnSpPr/>
                <p:nvPr/>
              </p:nvCxnSpPr>
              <p:spPr>
                <a:xfrm rot="-5400000">
                  <a:off x="971947"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28" name="Google Shape;628;p49"/>
                <p:cNvCxnSpPr/>
                <p:nvPr/>
              </p:nvCxnSpPr>
              <p:spPr>
                <a:xfrm rot="10800000">
                  <a:off x="1030950" y="4857037"/>
                  <a:ext cx="4461600" cy="0"/>
                </a:xfrm>
                <a:prstGeom prst="straightConnector1">
                  <a:avLst/>
                </a:prstGeom>
                <a:noFill/>
                <a:ln cap="flat" cmpd="sng" w="9525">
                  <a:solidFill>
                    <a:schemeClr val="dk1"/>
                  </a:solidFill>
                  <a:prstDash val="solid"/>
                  <a:round/>
                  <a:headEnd len="sm" w="sm" type="none"/>
                  <a:tailEnd len="sm" w="sm" type="none"/>
                </a:ln>
              </p:spPr>
            </p:cxnSp>
            <p:cxnSp>
              <p:nvCxnSpPr>
                <p:cNvPr id="629" name="Google Shape;629;p49"/>
                <p:cNvCxnSpPr/>
                <p:nvPr/>
              </p:nvCxnSpPr>
              <p:spPr>
                <a:xfrm rot="-5400000">
                  <a:off x="538838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30" name="Google Shape;630;p49"/>
                <p:cNvCxnSpPr/>
                <p:nvPr/>
              </p:nvCxnSpPr>
              <p:spPr>
                <a:xfrm rot="-5400000">
                  <a:off x="5281075"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31" name="Google Shape;631;p49"/>
                <p:cNvCxnSpPr/>
                <p:nvPr/>
              </p:nvCxnSpPr>
              <p:spPr>
                <a:xfrm rot="-5400000">
                  <a:off x="524006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32" name="Google Shape;632;p49"/>
                <p:cNvCxnSpPr/>
                <p:nvPr/>
              </p:nvCxnSpPr>
              <p:spPr>
                <a:xfrm rot="-5400000">
                  <a:off x="513274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33" name="Google Shape;633;p49"/>
                <p:cNvCxnSpPr/>
                <p:nvPr/>
              </p:nvCxnSpPr>
              <p:spPr>
                <a:xfrm rot="-5400000">
                  <a:off x="509173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34" name="Google Shape;634;p49"/>
                <p:cNvCxnSpPr/>
                <p:nvPr/>
              </p:nvCxnSpPr>
              <p:spPr>
                <a:xfrm rot="-5400000">
                  <a:off x="4984424"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35" name="Google Shape;635;p49"/>
                <p:cNvCxnSpPr/>
                <p:nvPr/>
              </p:nvCxnSpPr>
              <p:spPr>
                <a:xfrm rot="-5400000">
                  <a:off x="494341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36" name="Google Shape;636;p49"/>
                <p:cNvCxnSpPr/>
                <p:nvPr/>
              </p:nvCxnSpPr>
              <p:spPr>
                <a:xfrm rot="-5400000">
                  <a:off x="483609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37" name="Google Shape;637;p49"/>
                <p:cNvCxnSpPr/>
                <p:nvPr/>
              </p:nvCxnSpPr>
              <p:spPr>
                <a:xfrm rot="-5400000">
                  <a:off x="4795087"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38" name="Google Shape;638;p49"/>
                <p:cNvCxnSpPr/>
                <p:nvPr/>
              </p:nvCxnSpPr>
              <p:spPr>
                <a:xfrm rot="-5400000">
                  <a:off x="468777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39" name="Google Shape;639;p49"/>
                <p:cNvCxnSpPr/>
                <p:nvPr/>
              </p:nvCxnSpPr>
              <p:spPr>
                <a:xfrm rot="-5400000">
                  <a:off x="4646761"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40" name="Google Shape;640;p49"/>
                <p:cNvCxnSpPr/>
                <p:nvPr/>
              </p:nvCxnSpPr>
              <p:spPr>
                <a:xfrm rot="-5400000">
                  <a:off x="453944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41" name="Google Shape;641;p49"/>
                <p:cNvCxnSpPr/>
                <p:nvPr/>
              </p:nvCxnSpPr>
              <p:spPr>
                <a:xfrm rot="-5400000">
                  <a:off x="4498436"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42" name="Google Shape;642;p49"/>
                <p:cNvCxnSpPr/>
                <p:nvPr/>
              </p:nvCxnSpPr>
              <p:spPr>
                <a:xfrm rot="-5400000">
                  <a:off x="4391123"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43" name="Google Shape;643;p49"/>
                <p:cNvCxnSpPr/>
                <p:nvPr/>
              </p:nvCxnSpPr>
              <p:spPr>
                <a:xfrm rot="-5400000">
                  <a:off x="4350110"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44" name="Google Shape;644;p49"/>
                <p:cNvCxnSpPr/>
                <p:nvPr/>
              </p:nvCxnSpPr>
              <p:spPr>
                <a:xfrm rot="-5400000">
                  <a:off x="4242798"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45" name="Google Shape;645;p49"/>
                <p:cNvCxnSpPr/>
                <p:nvPr/>
              </p:nvCxnSpPr>
              <p:spPr>
                <a:xfrm rot="-5400000">
                  <a:off x="4201785"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46" name="Google Shape;646;p49"/>
                <p:cNvCxnSpPr/>
                <p:nvPr/>
              </p:nvCxnSpPr>
              <p:spPr>
                <a:xfrm rot="-5400000">
                  <a:off x="4094472"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47" name="Google Shape;647;p49"/>
                <p:cNvCxnSpPr/>
                <p:nvPr/>
              </p:nvCxnSpPr>
              <p:spPr>
                <a:xfrm rot="-5400000">
                  <a:off x="405345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48" name="Google Shape;648;p49"/>
                <p:cNvCxnSpPr/>
                <p:nvPr/>
              </p:nvCxnSpPr>
              <p:spPr>
                <a:xfrm rot="-5400000">
                  <a:off x="3946147"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49" name="Google Shape;649;p49"/>
                <p:cNvCxnSpPr/>
                <p:nvPr/>
              </p:nvCxnSpPr>
              <p:spPr>
                <a:xfrm rot="-5400000">
                  <a:off x="3905134"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50" name="Google Shape;650;p49"/>
                <p:cNvCxnSpPr/>
                <p:nvPr/>
              </p:nvCxnSpPr>
              <p:spPr>
                <a:xfrm rot="-5400000">
                  <a:off x="3797822"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51" name="Google Shape;651;p49"/>
                <p:cNvCxnSpPr/>
                <p:nvPr/>
              </p:nvCxnSpPr>
              <p:spPr>
                <a:xfrm rot="-5400000">
                  <a:off x="375680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52" name="Google Shape;652;p49"/>
                <p:cNvCxnSpPr/>
                <p:nvPr/>
              </p:nvCxnSpPr>
              <p:spPr>
                <a:xfrm rot="-5400000">
                  <a:off x="3649496"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53" name="Google Shape;653;p49"/>
                <p:cNvCxnSpPr/>
                <p:nvPr/>
              </p:nvCxnSpPr>
              <p:spPr>
                <a:xfrm rot="-5400000">
                  <a:off x="360848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54" name="Google Shape;654;p49"/>
                <p:cNvCxnSpPr/>
                <p:nvPr/>
              </p:nvCxnSpPr>
              <p:spPr>
                <a:xfrm rot="-5400000">
                  <a:off x="3501171"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55" name="Google Shape;655;p49"/>
                <p:cNvCxnSpPr/>
                <p:nvPr/>
              </p:nvCxnSpPr>
              <p:spPr>
                <a:xfrm rot="-5400000">
                  <a:off x="3460157"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56" name="Google Shape;656;p49"/>
                <p:cNvCxnSpPr/>
                <p:nvPr/>
              </p:nvCxnSpPr>
              <p:spPr>
                <a:xfrm rot="-5400000">
                  <a:off x="3352846"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57" name="Google Shape;657;p49"/>
                <p:cNvCxnSpPr/>
                <p:nvPr/>
              </p:nvCxnSpPr>
              <p:spPr>
                <a:xfrm rot="-5400000">
                  <a:off x="331183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58" name="Google Shape;658;p49"/>
                <p:cNvCxnSpPr/>
                <p:nvPr/>
              </p:nvCxnSpPr>
              <p:spPr>
                <a:xfrm rot="-5400000">
                  <a:off x="3204520"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59" name="Google Shape;659;p49"/>
                <p:cNvCxnSpPr/>
                <p:nvPr/>
              </p:nvCxnSpPr>
              <p:spPr>
                <a:xfrm rot="-5400000">
                  <a:off x="3204520"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60" name="Google Shape;660;p49"/>
                <p:cNvCxnSpPr/>
                <p:nvPr/>
              </p:nvCxnSpPr>
              <p:spPr>
                <a:xfrm rot="-5400000">
                  <a:off x="3163509"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61" name="Google Shape;661;p49"/>
                <p:cNvCxnSpPr/>
                <p:nvPr/>
              </p:nvCxnSpPr>
              <p:spPr>
                <a:xfrm rot="-5400000">
                  <a:off x="3056195"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62" name="Google Shape;662;p49"/>
                <p:cNvCxnSpPr/>
                <p:nvPr/>
              </p:nvCxnSpPr>
              <p:spPr>
                <a:xfrm rot="-5400000">
                  <a:off x="3015183"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63" name="Google Shape;663;p49"/>
                <p:cNvCxnSpPr/>
                <p:nvPr/>
              </p:nvCxnSpPr>
              <p:spPr>
                <a:xfrm rot="-5400000">
                  <a:off x="290786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64" name="Google Shape;664;p49"/>
                <p:cNvCxnSpPr/>
                <p:nvPr/>
              </p:nvCxnSpPr>
              <p:spPr>
                <a:xfrm rot="-5400000">
                  <a:off x="2866858"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65" name="Google Shape;665;p49"/>
                <p:cNvCxnSpPr/>
                <p:nvPr/>
              </p:nvCxnSpPr>
              <p:spPr>
                <a:xfrm rot="-5400000">
                  <a:off x="2759544"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66" name="Google Shape;666;p49"/>
                <p:cNvCxnSpPr/>
                <p:nvPr/>
              </p:nvCxnSpPr>
              <p:spPr>
                <a:xfrm rot="-5400000">
                  <a:off x="2718532" y="4831016"/>
                  <a:ext cx="60000" cy="0"/>
                </a:xfrm>
                <a:prstGeom prst="straightConnector1">
                  <a:avLst/>
                </a:prstGeom>
                <a:noFill/>
                <a:ln cap="flat" cmpd="sng" w="9525">
                  <a:solidFill>
                    <a:schemeClr val="dk1"/>
                  </a:solidFill>
                  <a:prstDash val="solid"/>
                  <a:round/>
                  <a:headEnd len="sm" w="sm" type="none"/>
                  <a:tailEnd len="sm" w="sm" type="none"/>
                </a:ln>
              </p:spPr>
            </p:cxnSp>
            <p:cxnSp>
              <p:nvCxnSpPr>
                <p:cNvPr id="667" name="Google Shape;667;p49"/>
                <p:cNvCxnSpPr/>
                <p:nvPr/>
              </p:nvCxnSpPr>
              <p:spPr>
                <a:xfrm rot="-5400000">
                  <a:off x="2611219" y="4797866"/>
                  <a:ext cx="126300" cy="0"/>
                </a:xfrm>
                <a:prstGeom prst="straightConnector1">
                  <a:avLst/>
                </a:prstGeom>
                <a:noFill/>
                <a:ln cap="flat" cmpd="sng" w="9525">
                  <a:solidFill>
                    <a:schemeClr val="dk1"/>
                  </a:solidFill>
                  <a:prstDash val="solid"/>
                  <a:round/>
                  <a:headEnd len="sm" w="sm" type="none"/>
                  <a:tailEnd len="sm" w="sm" type="none"/>
                </a:ln>
              </p:spPr>
            </p:cxnSp>
            <p:cxnSp>
              <p:nvCxnSpPr>
                <p:cNvPr id="668" name="Google Shape;668;p49"/>
                <p:cNvCxnSpPr/>
                <p:nvPr/>
              </p:nvCxnSpPr>
              <p:spPr>
                <a:xfrm rot="-5400000">
                  <a:off x="2570207" y="4831016"/>
                  <a:ext cx="60000" cy="0"/>
                </a:xfrm>
                <a:prstGeom prst="straightConnector1">
                  <a:avLst/>
                </a:prstGeom>
                <a:noFill/>
                <a:ln cap="flat" cmpd="sng" w="9525">
                  <a:solidFill>
                    <a:schemeClr val="dk1"/>
                  </a:solidFill>
                  <a:prstDash val="solid"/>
                  <a:round/>
                  <a:headEnd len="sm" w="sm" type="none"/>
                  <a:tailEnd len="sm" w="sm" type="none"/>
                </a:ln>
              </p:spPr>
            </p:cxnSp>
          </p:grpSp>
          <p:cxnSp>
            <p:nvCxnSpPr>
              <p:cNvPr id="669" name="Google Shape;669;p49"/>
              <p:cNvCxnSpPr/>
              <p:nvPr/>
            </p:nvCxnSpPr>
            <p:spPr>
              <a:xfrm rot="10800000">
                <a:off x="486850" y="4943588"/>
                <a:ext cx="8547000" cy="0"/>
              </a:xfrm>
              <a:prstGeom prst="straightConnector1">
                <a:avLst/>
              </a:prstGeom>
              <a:noFill/>
              <a:ln cap="flat" cmpd="sng" w="9525">
                <a:solidFill>
                  <a:schemeClr val="dk1"/>
                </a:solidFill>
                <a:prstDash val="solid"/>
                <a:round/>
                <a:headEnd len="sm" w="sm" type="none"/>
                <a:tailEnd len="sm" w="sm" type="none"/>
              </a:ln>
            </p:spPr>
          </p:cxnSp>
          <p:cxnSp>
            <p:nvCxnSpPr>
              <p:cNvPr id="670" name="Google Shape;670;p49"/>
              <p:cNvCxnSpPr/>
              <p:nvPr/>
            </p:nvCxnSpPr>
            <p:spPr>
              <a:xfrm>
                <a:off x="481825" y="102038"/>
                <a:ext cx="0" cy="4944000"/>
              </a:xfrm>
              <a:prstGeom prst="straightConnector1">
                <a:avLst/>
              </a:prstGeom>
              <a:noFill/>
              <a:ln cap="flat" cmpd="sng" w="9525">
                <a:solidFill>
                  <a:schemeClr val="dk1"/>
                </a:solidFill>
                <a:prstDash val="solid"/>
                <a:round/>
                <a:headEnd len="sm" w="sm" type="none"/>
                <a:tailEnd len="sm" w="sm" type="none"/>
              </a:ln>
            </p:spPr>
          </p:cxnSp>
          <p:grpSp>
            <p:nvGrpSpPr>
              <p:cNvPr id="671" name="Google Shape;671;p49"/>
              <p:cNvGrpSpPr/>
              <p:nvPr/>
            </p:nvGrpSpPr>
            <p:grpSpPr>
              <a:xfrm>
                <a:off x="162525" y="172188"/>
                <a:ext cx="270000" cy="504225"/>
                <a:chOff x="161775" y="177625"/>
                <a:chExt cx="270000" cy="504225"/>
              </a:xfrm>
            </p:grpSpPr>
            <p:sp>
              <p:nvSpPr>
                <p:cNvPr id="672" name="Google Shape;672;p49"/>
                <p:cNvSpPr/>
                <p:nvPr/>
              </p:nvSpPr>
              <p:spPr>
                <a:xfrm>
                  <a:off x="189521" y="205371"/>
                  <a:ext cx="214500" cy="21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9"/>
                <p:cNvSpPr/>
                <p:nvPr/>
              </p:nvSpPr>
              <p:spPr>
                <a:xfrm>
                  <a:off x="161775" y="177625"/>
                  <a:ext cx="270000" cy="270000"/>
                </a:xfrm>
                <a:prstGeom prst="mathMultiply">
                  <a:avLst>
                    <a:gd fmla="val 6854"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9"/>
                <p:cNvSpPr/>
                <p:nvPr/>
              </p:nvSpPr>
              <p:spPr>
                <a:xfrm rot="10800000">
                  <a:off x="189525" y="496450"/>
                  <a:ext cx="214500" cy="185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75" name="Google Shape;675;p49"/>
            <p:cNvSpPr/>
            <p:nvPr/>
          </p:nvSpPr>
          <p:spPr>
            <a:xfrm>
              <a:off x="8548381" y="99556"/>
              <a:ext cx="490500" cy="490500"/>
            </a:xfrm>
            <a:prstGeom prst="rtTriangl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6" name="Google Shape;676;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77" name="Google Shape;677;p49"/>
          <p:cNvSpPr txBox="1"/>
          <p:nvPr>
            <p:ph idx="1" type="subTitle"/>
          </p:nvPr>
        </p:nvSpPr>
        <p:spPr>
          <a:xfrm>
            <a:off x="951325" y="1236050"/>
            <a:ext cx="29670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78" name="Google Shape;678;p49"/>
          <p:cNvSpPr txBox="1"/>
          <p:nvPr>
            <p:ph idx="2" type="subTitle"/>
          </p:nvPr>
        </p:nvSpPr>
        <p:spPr>
          <a:xfrm>
            <a:off x="951326" y="1761950"/>
            <a:ext cx="29670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9" name="Google Shape;679;p49"/>
          <p:cNvSpPr txBox="1"/>
          <p:nvPr>
            <p:ph idx="3" type="subTitle"/>
          </p:nvPr>
        </p:nvSpPr>
        <p:spPr>
          <a:xfrm>
            <a:off x="4569527" y="1761950"/>
            <a:ext cx="29670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0" name="Google Shape;680;p49"/>
          <p:cNvSpPr txBox="1"/>
          <p:nvPr>
            <p:ph idx="4" type="subTitle"/>
          </p:nvPr>
        </p:nvSpPr>
        <p:spPr>
          <a:xfrm>
            <a:off x="951326" y="3348138"/>
            <a:ext cx="29670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1" name="Google Shape;681;p49"/>
          <p:cNvSpPr txBox="1"/>
          <p:nvPr>
            <p:ph idx="5" type="subTitle"/>
          </p:nvPr>
        </p:nvSpPr>
        <p:spPr>
          <a:xfrm>
            <a:off x="4569527" y="3348138"/>
            <a:ext cx="29670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2" name="Google Shape;682;p49"/>
          <p:cNvSpPr txBox="1"/>
          <p:nvPr>
            <p:ph idx="6" type="subTitle"/>
          </p:nvPr>
        </p:nvSpPr>
        <p:spPr>
          <a:xfrm>
            <a:off x="951325" y="2822238"/>
            <a:ext cx="29670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3" name="Google Shape;683;p49"/>
          <p:cNvSpPr txBox="1"/>
          <p:nvPr>
            <p:ph idx="7" type="subTitle"/>
          </p:nvPr>
        </p:nvSpPr>
        <p:spPr>
          <a:xfrm>
            <a:off x="4569525" y="1236050"/>
            <a:ext cx="29670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4" name="Google Shape;684;p49"/>
          <p:cNvSpPr txBox="1"/>
          <p:nvPr>
            <p:ph idx="8" type="subTitle"/>
          </p:nvPr>
        </p:nvSpPr>
        <p:spPr>
          <a:xfrm>
            <a:off x="4569525" y="2822238"/>
            <a:ext cx="29670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Chivo Mono"/>
                <a:ea typeface="Chivo Mono"/>
                <a:cs typeface="Chivo Mono"/>
                <a:sym typeface="Chivo Mono"/>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1"/>
        </a:solidFill>
      </p:bgPr>
    </p:bg>
    <p:spTree>
      <p:nvGrpSpPr>
        <p:cNvPr id="685" name="Shape 685"/>
        <p:cNvGrpSpPr/>
        <p:nvPr/>
      </p:nvGrpSpPr>
      <p:grpSpPr>
        <a:xfrm>
          <a:off x="0" y="0"/>
          <a:ext cx="0" cy="0"/>
          <a:chOff x="0" y="0"/>
          <a:chExt cx="0" cy="0"/>
        </a:xfrm>
      </p:grpSpPr>
      <p:pic>
        <p:nvPicPr>
          <p:cNvPr id="686" name="Google Shape;686;p51"/>
          <p:cNvPicPr preferRelativeResize="0"/>
          <p:nvPr/>
        </p:nvPicPr>
        <p:blipFill rotWithShape="1">
          <a:blip r:embed="rId2">
            <a:alphaModFix amt="40000"/>
          </a:blip>
          <a:srcRect b="18508" l="0" r="0" t="18509"/>
          <a:stretch/>
        </p:blipFill>
        <p:spPr>
          <a:xfrm flipH="1">
            <a:off x="1850450" y="0"/>
            <a:ext cx="5443101" cy="5143501"/>
          </a:xfrm>
          <a:prstGeom prst="rect">
            <a:avLst/>
          </a:prstGeom>
          <a:noFill/>
          <a:ln>
            <a:noFill/>
          </a:ln>
        </p:spPr>
      </p:pic>
      <p:grpSp>
        <p:nvGrpSpPr>
          <p:cNvPr id="687" name="Google Shape;687;p51"/>
          <p:cNvGrpSpPr/>
          <p:nvPr/>
        </p:nvGrpSpPr>
        <p:grpSpPr>
          <a:xfrm>
            <a:off x="103650" y="97463"/>
            <a:ext cx="8936700" cy="4948575"/>
            <a:chOff x="102900" y="102900"/>
            <a:chExt cx="8936700" cy="4948575"/>
          </a:xfrm>
        </p:grpSpPr>
        <p:sp>
          <p:nvSpPr>
            <p:cNvPr id="688" name="Google Shape;688;p51"/>
            <p:cNvSpPr/>
            <p:nvPr/>
          </p:nvSpPr>
          <p:spPr>
            <a:xfrm>
              <a:off x="102900" y="102900"/>
              <a:ext cx="8936700" cy="4945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9" name="Google Shape;689;p51"/>
            <p:cNvGrpSpPr/>
            <p:nvPr/>
          </p:nvGrpSpPr>
          <p:grpSpPr>
            <a:xfrm>
              <a:off x="854100" y="4826057"/>
              <a:ext cx="7435800" cy="126300"/>
              <a:chOff x="1030950" y="4734716"/>
              <a:chExt cx="7435800" cy="126300"/>
            </a:xfrm>
          </p:grpSpPr>
          <p:grpSp>
            <p:nvGrpSpPr>
              <p:cNvPr id="690" name="Google Shape;690;p51"/>
              <p:cNvGrpSpPr/>
              <p:nvPr/>
            </p:nvGrpSpPr>
            <p:grpSpPr>
              <a:xfrm rot="5400000">
                <a:off x="6916500" y="3310766"/>
                <a:ext cx="126300" cy="2974200"/>
                <a:chOff x="8911825" y="595491"/>
                <a:chExt cx="126300" cy="2974200"/>
              </a:xfrm>
            </p:grpSpPr>
            <p:cxnSp>
              <p:nvCxnSpPr>
                <p:cNvPr id="691" name="Google Shape;691;p51"/>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692" name="Google Shape;692;p51"/>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693" name="Google Shape;693;p51"/>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694" name="Google Shape;694;p51"/>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695" name="Google Shape;695;p51"/>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696" name="Google Shape;696;p51"/>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697" name="Google Shape;697;p51"/>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698" name="Google Shape;698;p51"/>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699" name="Google Shape;699;p51"/>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700" name="Google Shape;700;p51"/>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701" name="Google Shape;701;p51"/>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702" name="Google Shape;702;p51"/>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703" name="Google Shape;703;p51"/>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704" name="Google Shape;704;p51"/>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705" name="Google Shape;705;p51"/>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706" name="Google Shape;706;p51"/>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707" name="Google Shape;707;p51"/>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708" name="Google Shape;708;p51"/>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709" name="Google Shape;709;p51"/>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710" name="Google Shape;710;p51"/>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711" name="Google Shape;711;p51"/>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712" name="Google Shape;712;p51"/>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713" name="Google Shape;713;p51"/>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714" name="Google Shape;714;p51"/>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715" name="Google Shape;715;p51"/>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716" name="Google Shape;716;p51"/>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717" name="Google Shape;717;p51"/>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718" name="Google Shape;718;p51"/>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719" name="Google Shape;719;p51"/>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720" name="Google Shape;720;p51"/>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721" name="Google Shape;721;p51"/>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722" name="Google Shape;722;p51"/>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723" name="Google Shape;723;p51"/>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724" name="Google Shape;724;p51"/>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725" name="Google Shape;725;p51"/>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726" name="Google Shape;726;p51"/>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727" name="Google Shape;727;p51"/>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728" name="Google Shape;728;p51"/>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729" name="Google Shape;729;p51"/>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730" name="Google Shape;730;p51"/>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731" name="Google Shape;731;p51"/>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732" name="Google Shape;732;p51"/>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733" name="Google Shape;733;p51"/>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cxnSp>
            <p:nvCxnSpPr>
              <p:cNvPr id="734" name="Google Shape;734;p51"/>
              <p:cNvCxnSpPr/>
              <p:nvPr/>
            </p:nvCxnSpPr>
            <p:spPr>
              <a:xfrm rot="-5400000">
                <a:off x="245520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35" name="Google Shape;735;p51"/>
              <p:cNvCxnSpPr/>
              <p:nvPr/>
            </p:nvCxnSpPr>
            <p:spPr>
              <a:xfrm rot="-5400000">
                <a:off x="24141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36" name="Google Shape;736;p51"/>
              <p:cNvCxnSpPr/>
              <p:nvPr/>
            </p:nvCxnSpPr>
            <p:spPr>
              <a:xfrm rot="-5400000">
                <a:off x="23068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37" name="Google Shape;737;p51"/>
              <p:cNvCxnSpPr/>
              <p:nvPr/>
            </p:nvCxnSpPr>
            <p:spPr>
              <a:xfrm rot="-5400000">
                <a:off x="22658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38" name="Google Shape;738;p51"/>
              <p:cNvCxnSpPr/>
              <p:nvPr/>
            </p:nvCxnSpPr>
            <p:spPr>
              <a:xfrm rot="-5400000">
                <a:off x="21585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39" name="Google Shape;739;p51"/>
              <p:cNvCxnSpPr/>
              <p:nvPr/>
            </p:nvCxnSpPr>
            <p:spPr>
              <a:xfrm rot="-5400000">
                <a:off x="21175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40" name="Google Shape;740;p51"/>
              <p:cNvCxnSpPr/>
              <p:nvPr/>
            </p:nvCxnSpPr>
            <p:spPr>
              <a:xfrm rot="-5400000">
                <a:off x="20102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41" name="Google Shape;741;p51"/>
              <p:cNvCxnSpPr/>
              <p:nvPr/>
            </p:nvCxnSpPr>
            <p:spPr>
              <a:xfrm rot="-5400000">
                <a:off x="19692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42" name="Google Shape;742;p51"/>
              <p:cNvCxnSpPr/>
              <p:nvPr/>
            </p:nvCxnSpPr>
            <p:spPr>
              <a:xfrm rot="-5400000">
                <a:off x="18618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43" name="Google Shape;743;p51"/>
              <p:cNvCxnSpPr/>
              <p:nvPr/>
            </p:nvCxnSpPr>
            <p:spPr>
              <a:xfrm rot="-5400000">
                <a:off x="18208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44" name="Google Shape;744;p51"/>
              <p:cNvCxnSpPr/>
              <p:nvPr/>
            </p:nvCxnSpPr>
            <p:spPr>
              <a:xfrm rot="-5400000">
                <a:off x="17135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45" name="Google Shape;745;p51"/>
              <p:cNvCxnSpPr/>
              <p:nvPr/>
            </p:nvCxnSpPr>
            <p:spPr>
              <a:xfrm rot="-5400000">
                <a:off x="16725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46" name="Google Shape;746;p51"/>
              <p:cNvCxnSpPr/>
              <p:nvPr/>
            </p:nvCxnSpPr>
            <p:spPr>
              <a:xfrm rot="-5400000">
                <a:off x="15652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47" name="Google Shape;747;p51"/>
              <p:cNvCxnSpPr/>
              <p:nvPr/>
            </p:nvCxnSpPr>
            <p:spPr>
              <a:xfrm rot="-5400000">
                <a:off x="15242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48" name="Google Shape;748;p51"/>
              <p:cNvCxnSpPr/>
              <p:nvPr/>
            </p:nvCxnSpPr>
            <p:spPr>
              <a:xfrm rot="-5400000">
                <a:off x="14169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49" name="Google Shape;749;p51"/>
              <p:cNvCxnSpPr/>
              <p:nvPr/>
            </p:nvCxnSpPr>
            <p:spPr>
              <a:xfrm rot="-5400000">
                <a:off x="13759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50" name="Google Shape;750;p51"/>
              <p:cNvCxnSpPr/>
              <p:nvPr/>
            </p:nvCxnSpPr>
            <p:spPr>
              <a:xfrm rot="-5400000">
                <a:off x="12685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51" name="Google Shape;751;p51"/>
              <p:cNvCxnSpPr/>
              <p:nvPr/>
            </p:nvCxnSpPr>
            <p:spPr>
              <a:xfrm rot="-5400000">
                <a:off x="12275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52" name="Google Shape;752;p51"/>
              <p:cNvCxnSpPr/>
              <p:nvPr/>
            </p:nvCxnSpPr>
            <p:spPr>
              <a:xfrm rot="-5400000">
                <a:off x="11202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53" name="Google Shape;753;p51"/>
              <p:cNvCxnSpPr/>
              <p:nvPr/>
            </p:nvCxnSpPr>
            <p:spPr>
              <a:xfrm rot="-5400000">
                <a:off x="10792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54" name="Google Shape;754;p51"/>
              <p:cNvCxnSpPr/>
              <p:nvPr/>
            </p:nvCxnSpPr>
            <p:spPr>
              <a:xfrm rot="-5400000">
                <a:off x="9719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55" name="Google Shape;755;p51"/>
              <p:cNvCxnSpPr/>
              <p:nvPr/>
            </p:nvCxnSpPr>
            <p:spPr>
              <a:xfrm rot="10800000">
                <a:off x="1030950" y="4857037"/>
                <a:ext cx="4461600" cy="0"/>
              </a:xfrm>
              <a:prstGeom prst="straightConnector1">
                <a:avLst/>
              </a:prstGeom>
              <a:noFill/>
              <a:ln cap="flat" cmpd="sng" w="9525">
                <a:solidFill>
                  <a:schemeClr val="lt1"/>
                </a:solidFill>
                <a:prstDash val="solid"/>
                <a:round/>
                <a:headEnd len="sm" w="sm" type="none"/>
                <a:tailEnd len="sm" w="sm" type="none"/>
              </a:ln>
            </p:spPr>
          </p:cxnSp>
          <p:cxnSp>
            <p:nvCxnSpPr>
              <p:cNvPr id="756" name="Google Shape;756;p51"/>
              <p:cNvCxnSpPr/>
              <p:nvPr/>
            </p:nvCxnSpPr>
            <p:spPr>
              <a:xfrm rot="-5400000">
                <a:off x="538838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57" name="Google Shape;757;p51"/>
              <p:cNvCxnSpPr/>
              <p:nvPr/>
            </p:nvCxnSpPr>
            <p:spPr>
              <a:xfrm rot="-5400000">
                <a:off x="528107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58" name="Google Shape;758;p51"/>
              <p:cNvCxnSpPr/>
              <p:nvPr/>
            </p:nvCxnSpPr>
            <p:spPr>
              <a:xfrm rot="-5400000">
                <a:off x="524006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59" name="Google Shape;759;p51"/>
              <p:cNvCxnSpPr/>
              <p:nvPr/>
            </p:nvCxnSpPr>
            <p:spPr>
              <a:xfrm rot="-5400000">
                <a:off x="513274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60" name="Google Shape;760;p51"/>
              <p:cNvCxnSpPr/>
              <p:nvPr/>
            </p:nvCxnSpPr>
            <p:spPr>
              <a:xfrm rot="-5400000">
                <a:off x="509173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61" name="Google Shape;761;p51"/>
              <p:cNvCxnSpPr/>
              <p:nvPr/>
            </p:nvCxnSpPr>
            <p:spPr>
              <a:xfrm rot="-5400000">
                <a:off x="498442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62" name="Google Shape;762;p51"/>
              <p:cNvCxnSpPr/>
              <p:nvPr/>
            </p:nvCxnSpPr>
            <p:spPr>
              <a:xfrm rot="-5400000">
                <a:off x="494341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63" name="Google Shape;763;p51"/>
              <p:cNvCxnSpPr/>
              <p:nvPr/>
            </p:nvCxnSpPr>
            <p:spPr>
              <a:xfrm rot="-5400000">
                <a:off x="483609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64" name="Google Shape;764;p51"/>
              <p:cNvCxnSpPr/>
              <p:nvPr/>
            </p:nvCxnSpPr>
            <p:spPr>
              <a:xfrm rot="-5400000">
                <a:off x="479508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65" name="Google Shape;765;p51"/>
              <p:cNvCxnSpPr/>
              <p:nvPr/>
            </p:nvCxnSpPr>
            <p:spPr>
              <a:xfrm rot="-5400000">
                <a:off x="468777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66" name="Google Shape;766;p51"/>
              <p:cNvCxnSpPr/>
              <p:nvPr/>
            </p:nvCxnSpPr>
            <p:spPr>
              <a:xfrm rot="-5400000">
                <a:off x="4646761"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67" name="Google Shape;767;p51"/>
              <p:cNvCxnSpPr/>
              <p:nvPr/>
            </p:nvCxnSpPr>
            <p:spPr>
              <a:xfrm rot="-5400000">
                <a:off x="453944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68" name="Google Shape;768;p51"/>
              <p:cNvCxnSpPr/>
              <p:nvPr/>
            </p:nvCxnSpPr>
            <p:spPr>
              <a:xfrm rot="-5400000">
                <a:off x="4498436"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69" name="Google Shape;769;p51"/>
              <p:cNvCxnSpPr/>
              <p:nvPr/>
            </p:nvCxnSpPr>
            <p:spPr>
              <a:xfrm rot="-5400000">
                <a:off x="4391123"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70" name="Google Shape;770;p51"/>
              <p:cNvCxnSpPr/>
              <p:nvPr/>
            </p:nvCxnSpPr>
            <p:spPr>
              <a:xfrm rot="-5400000">
                <a:off x="4350110"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71" name="Google Shape;771;p51"/>
              <p:cNvCxnSpPr/>
              <p:nvPr/>
            </p:nvCxnSpPr>
            <p:spPr>
              <a:xfrm rot="-5400000">
                <a:off x="4242798"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72" name="Google Shape;772;p51"/>
              <p:cNvCxnSpPr/>
              <p:nvPr/>
            </p:nvCxnSpPr>
            <p:spPr>
              <a:xfrm rot="-5400000">
                <a:off x="4201785"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73" name="Google Shape;773;p51"/>
              <p:cNvCxnSpPr/>
              <p:nvPr/>
            </p:nvCxnSpPr>
            <p:spPr>
              <a:xfrm rot="-5400000">
                <a:off x="409447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74" name="Google Shape;774;p51"/>
              <p:cNvCxnSpPr/>
              <p:nvPr/>
            </p:nvCxnSpPr>
            <p:spPr>
              <a:xfrm rot="-5400000">
                <a:off x="405345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75" name="Google Shape;775;p51"/>
              <p:cNvCxnSpPr/>
              <p:nvPr/>
            </p:nvCxnSpPr>
            <p:spPr>
              <a:xfrm rot="-5400000">
                <a:off x="3946147"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76" name="Google Shape;776;p51"/>
              <p:cNvCxnSpPr/>
              <p:nvPr/>
            </p:nvCxnSpPr>
            <p:spPr>
              <a:xfrm rot="-5400000">
                <a:off x="3905134"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77" name="Google Shape;777;p51"/>
              <p:cNvCxnSpPr/>
              <p:nvPr/>
            </p:nvCxnSpPr>
            <p:spPr>
              <a:xfrm rot="-5400000">
                <a:off x="3797822"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78" name="Google Shape;778;p51"/>
              <p:cNvCxnSpPr/>
              <p:nvPr/>
            </p:nvCxnSpPr>
            <p:spPr>
              <a:xfrm rot="-5400000">
                <a:off x="375680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79" name="Google Shape;779;p51"/>
              <p:cNvCxnSpPr/>
              <p:nvPr/>
            </p:nvCxnSpPr>
            <p:spPr>
              <a:xfrm rot="-5400000">
                <a:off x="364949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80" name="Google Shape;780;p51"/>
              <p:cNvCxnSpPr/>
              <p:nvPr/>
            </p:nvCxnSpPr>
            <p:spPr>
              <a:xfrm rot="-5400000">
                <a:off x="36084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81" name="Google Shape;781;p51"/>
              <p:cNvCxnSpPr/>
              <p:nvPr/>
            </p:nvCxnSpPr>
            <p:spPr>
              <a:xfrm rot="-5400000">
                <a:off x="3501171"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82" name="Google Shape;782;p51"/>
              <p:cNvCxnSpPr/>
              <p:nvPr/>
            </p:nvCxnSpPr>
            <p:spPr>
              <a:xfrm rot="-5400000">
                <a:off x="3460157"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83" name="Google Shape;783;p51"/>
              <p:cNvCxnSpPr/>
              <p:nvPr/>
            </p:nvCxnSpPr>
            <p:spPr>
              <a:xfrm rot="-5400000">
                <a:off x="3352846"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84" name="Google Shape;784;p51"/>
              <p:cNvCxnSpPr/>
              <p:nvPr/>
            </p:nvCxnSpPr>
            <p:spPr>
              <a:xfrm rot="-5400000">
                <a:off x="33118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85" name="Google Shape;785;p51"/>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86" name="Google Shape;786;p51"/>
              <p:cNvCxnSpPr/>
              <p:nvPr/>
            </p:nvCxnSpPr>
            <p:spPr>
              <a:xfrm rot="-5400000">
                <a:off x="3204520"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87" name="Google Shape;787;p51"/>
              <p:cNvCxnSpPr/>
              <p:nvPr/>
            </p:nvCxnSpPr>
            <p:spPr>
              <a:xfrm rot="-5400000">
                <a:off x="3163509"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88" name="Google Shape;788;p51"/>
              <p:cNvCxnSpPr/>
              <p:nvPr/>
            </p:nvCxnSpPr>
            <p:spPr>
              <a:xfrm rot="-5400000">
                <a:off x="3056195"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89" name="Google Shape;789;p51"/>
              <p:cNvCxnSpPr/>
              <p:nvPr/>
            </p:nvCxnSpPr>
            <p:spPr>
              <a:xfrm rot="-5400000">
                <a:off x="3015183"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90" name="Google Shape;790;p51"/>
              <p:cNvCxnSpPr/>
              <p:nvPr/>
            </p:nvCxnSpPr>
            <p:spPr>
              <a:xfrm rot="-5400000">
                <a:off x="290786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91" name="Google Shape;791;p51"/>
              <p:cNvCxnSpPr/>
              <p:nvPr/>
            </p:nvCxnSpPr>
            <p:spPr>
              <a:xfrm rot="-5400000">
                <a:off x="2866858"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92" name="Google Shape;792;p51"/>
              <p:cNvCxnSpPr/>
              <p:nvPr/>
            </p:nvCxnSpPr>
            <p:spPr>
              <a:xfrm rot="-5400000">
                <a:off x="2759544"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93" name="Google Shape;793;p51"/>
              <p:cNvCxnSpPr/>
              <p:nvPr/>
            </p:nvCxnSpPr>
            <p:spPr>
              <a:xfrm rot="-5400000">
                <a:off x="2718532" y="4831016"/>
                <a:ext cx="60000" cy="0"/>
              </a:xfrm>
              <a:prstGeom prst="straightConnector1">
                <a:avLst/>
              </a:prstGeom>
              <a:noFill/>
              <a:ln cap="flat" cmpd="sng" w="9525">
                <a:solidFill>
                  <a:schemeClr val="lt1"/>
                </a:solidFill>
                <a:prstDash val="solid"/>
                <a:round/>
                <a:headEnd len="sm" w="sm" type="none"/>
                <a:tailEnd len="sm" w="sm" type="none"/>
              </a:ln>
            </p:spPr>
          </p:cxnSp>
          <p:cxnSp>
            <p:nvCxnSpPr>
              <p:cNvPr id="794" name="Google Shape;794;p51"/>
              <p:cNvCxnSpPr/>
              <p:nvPr/>
            </p:nvCxnSpPr>
            <p:spPr>
              <a:xfrm rot="-5400000">
                <a:off x="2611219" y="4797866"/>
                <a:ext cx="126300" cy="0"/>
              </a:xfrm>
              <a:prstGeom prst="straightConnector1">
                <a:avLst/>
              </a:prstGeom>
              <a:noFill/>
              <a:ln cap="flat" cmpd="sng" w="9525">
                <a:solidFill>
                  <a:schemeClr val="lt1"/>
                </a:solidFill>
                <a:prstDash val="solid"/>
                <a:round/>
                <a:headEnd len="sm" w="sm" type="none"/>
                <a:tailEnd len="sm" w="sm" type="none"/>
              </a:ln>
            </p:spPr>
          </p:cxnSp>
          <p:cxnSp>
            <p:nvCxnSpPr>
              <p:cNvPr id="795" name="Google Shape;795;p51"/>
              <p:cNvCxnSpPr/>
              <p:nvPr/>
            </p:nvCxnSpPr>
            <p:spPr>
              <a:xfrm rot="-5400000">
                <a:off x="2570207" y="4831016"/>
                <a:ext cx="60000" cy="0"/>
              </a:xfrm>
              <a:prstGeom prst="straightConnector1">
                <a:avLst/>
              </a:prstGeom>
              <a:noFill/>
              <a:ln cap="flat" cmpd="sng" w="9525">
                <a:solidFill>
                  <a:schemeClr val="lt1"/>
                </a:solidFill>
                <a:prstDash val="solid"/>
                <a:round/>
                <a:headEnd len="sm" w="sm" type="none"/>
                <a:tailEnd len="sm" w="sm" type="none"/>
              </a:ln>
            </p:spPr>
          </p:cxnSp>
        </p:grpSp>
        <p:grpSp>
          <p:nvGrpSpPr>
            <p:cNvPr id="796" name="Google Shape;796;p51"/>
            <p:cNvGrpSpPr/>
            <p:nvPr/>
          </p:nvGrpSpPr>
          <p:grpSpPr>
            <a:xfrm>
              <a:off x="8547631" y="104994"/>
              <a:ext cx="490500" cy="4202397"/>
              <a:chOff x="8547631" y="104994"/>
              <a:chExt cx="490500" cy="4202397"/>
            </a:xfrm>
          </p:grpSpPr>
          <p:sp>
            <p:nvSpPr>
              <p:cNvPr id="797" name="Google Shape;797;p51"/>
              <p:cNvSpPr/>
              <p:nvPr/>
            </p:nvSpPr>
            <p:spPr>
              <a:xfrm>
                <a:off x="8547631" y="104994"/>
                <a:ext cx="490500" cy="490500"/>
              </a:xfrm>
              <a:prstGeom prst="rtTriangl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8" name="Google Shape;798;p51"/>
              <p:cNvGrpSpPr/>
              <p:nvPr/>
            </p:nvGrpSpPr>
            <p:grpSpPr>
              <a:xfrm>
                <a:off x="8911825" y="1333191"/>
                <a:ext cx="126300" cy="2974200"/>
                <a:chOff x="8911825" y="595491"/>
                <a:chExt cx="126300" cy="2974200"/>
              </a:xfrm>
            </p:grpSpPr>
            <p:cxnSp>
              <p:nvCxnSpPr>
                <p:cNvPr id="799" name="Google Shape;799;p51"/>
                <p:cNvCxnSpPr/>
                <p:nvPr/>
              </p:nvCxnSpPr>
              <p:spPr>
                <a:xfrm>
                  <a:off x="9034146" y="595491"/>
                  <a:ext cx="0" cy="2974200"/>
                </a:xfrm>
                <a:prstGeom prst="straightConnector1">
                  <a:avLst/>
                </a:prstGeom>
                <a:noFill/>
                <a:ln cap="flat" cmpd="sng" w="9525">
                  <a:solidFill>
                    <a:schemeClr val="lt1"/>
                  </a:solidFill>
                  <a:prstDash val="solid"/>
                  <a:round/>
                  <a:headEnd len="sm" w="sm" type="none"/>
                  <a:tailEnd len="sm" w="sm" type="none"/>
                </a:ln>
              </p:spPr>
            </p:cxnSp>
            <p:cxnSp>
              <p:nvCxnSpPr>
                <p:cNvPr id="800" name="Google Shape;800;p51"/>
                <p:cNvCxnSpPr/>
                <p:nvPr/>
              </p:nvCxnSpPr>
              <p:spPr>
                <a:xfrm rot="10800000">
                  <a:off x="8911825" y="595491"/>
                  <a:ext cx="126300" cy="0"/>
                </a:xfrm>
                <a:prstGeom prst="straightConnector1">
                  <a:avLst/>
                </a:prstGeom>
                <a:noFill/>
                <a:ln cap="flat" cmpd="sng" w="9525">
                  <a:solidFill>
                    <a:schemeClr val="lt1"/>
                  </a:solidFill>
                  <a:prstDash val="solid"/>
                  <a:round/>
                  <a:headEnd len="sm" w="sm" type="none"/>
                  <a:tailEnd len="sm" w="sm" type="none"/>
                </a:ln>
              </p:spPr>
            </p:cxnSp>
            <p:cxnSp>
              <p:nvCxnSpPr>
                <p:cNvPr id="801" name="Google Shape;801;p51"/>
                <p:cNvCxnSpPr/>
                <p:nvPr/>
              </p:nvCxnSpPr>
              <p:spPr>
                <a:xfrm rot="10800000">
                  <a:off x="8978125" y="669652"/>
                  <a:ext cx="60000" cy="0"/>
                </a:xfrm>
                <a:prstGeom prst="straightConnector1">
                  <a:avLst/>
                </a:prstGeom>
                <a:noFill/>
                <a:ln cap="flat" cmpd="sng" w="9525">
                  <a:solidFill>
                    <a:schemeClr val="lt1"/>
                  </a:solidFill>
                  <a:prstDash val="solid"/>
                  <a:round/>
                  <a:headEnd len="sm" w="sm" type="none"/>
                  <a:tailEnd len="sm" w="sm" type="none"/>
                </a:ln>
              </p:spPr>
            </p:cxnSp>
            <p:cxnSp>
              <p:nvCxnSpPr>
                <p:cNvPr id="802" name="Google Shape;802;p51"/>
                <p:cNvCxnSpPr/>
                <p:nvPr/>
              </p:nvCxnSpPr>
              <p:spPr>
                <a:xfrm rot="10800000">
                  <a:off x="8911825" y="743816"/>
                  <a:ext cx="126300" cy="0"/>
                </a:xfrm>
                <a:prstGeom prst="straightConnector1">
                  <a:avLst/>
                </a:prstGeom>
                <a:noFill/>
                <a:ln cap="flat" cmpd="sng" w="9525">
                  <a:solidFill>
                    <a:schemeClr val="lt1"/>
                  </a:solidFill>
                  <a:prstDash val="solid"/>
                  <a:round/>
                  <a:headEnd len="sm" w="sm" type="none"/>
                  <a:tailEnd len="sm" w="sm" type="none"/>
                </a:ln>
              </p:spPr>
            </p:cxnSp>
            <p:cxnSp>
              <p:nvCxnSpPr>
                <p:cNvPr id="803" name="Google Shape;803;p51"/>
                <p:cNvCxnSpPr/>
                <p:nvPr/>
              </p:nvCxnSpPr>
              <p:spPr>
                <a:xfrm rot="10800000">
                  <a:off x="8978125" y="817977"/>
                  <a:ext cx="60000" cy="0"/>
                </a:xfrm>
                <a:prstGeom prst="straightConnector1">
                  <a:avLst/>
                </a:prstGeom>
                <a:noFill/>
                <a:ln cap="flat" cmpd="sng" w="9525">
                  <a:solidFill>
                    <a:schemeClr val="lt1"/>
                  </a:solidFill>
                  <a:prstDash val="solid"/>
                  <a:round/>
                  <a:headEnd len="sm" w="sm" type="none"/>
                  <a:tailEnd len="sm" w="sm" type="none"/>
                </a:ln>
              </p:spPr>
            </p:cxnSp>
            <p:cxnSp>
              <p:nvCxnSpPr>
                <p:cNvPr id="804" name="Google Shape;804;p51"/>
                <p:cNvCxnSpPr/>
                <p:nvPr/>
              </p:nvCxnSpPr>
              <p:spPr>
                <a:xfrm rot="10800000">
                  <a:off x="8911825" y="892141"/>
                  <a:ext cx="126300" cy="0"/>
                </a:xfrm>
                <a:prstGeom prst="straightConnector1">
                  <a:avLst/>
                </a:prstGeom>
                <a:noFill/>
                <a:ln cap="flat" cmpd="sng" w="9525">
                  <a:solidFill>
                    <a:schemeClr val="lt1"/>
                  </a:solidFill>
                  <a:prstDash val="solid"/>
                  <a:round/>
                  <a:headEnd len="sm" w="sm" type="none"/>
                  <a:tailEnd len="sm" w="sm" type="none"/>
                </a:ln>
              </p:spPr>
            </p:cxnSp>
            <p:cxnSp>
              <p:nvCxnSpPr>
                <p:cNvPr id="805" name="Google Shape;805;p51"/>
                <p:cNvCxnSpPr/>
                <p:nvPr/>
              </p:nvCxnSpPr>
              <p:spPr>
                <a:xfrm rot="10800000">
                  <a:off x="8978125" y="966303"/>
                  <a:ext cx="60000" cy="0"/>
                </a:xfrm>
                <a:prstGeom prst="straightConnector1">
                  <a:avLst/>
                </a:prstGeom>
                <a:noFill/>
                <a:ln cap="flat" cmpd="sng" w="9525">
                  <a:solidFill>
                    <a:schemeClr val="lt1"/>
                  </a:solidFill>
                  <a:prstDash val="solid"/>
                  <a:round/>
                  <a:headEnd len="sm" w="sm" type="none"/>
                  <a:tailEnd len="sm" w="sm" type="none"/>
                </a:ln>
              </p:spPr>
            </p:cxnSp>
            <p:cxnSp>
              <p:nvCxnSpPr>
                <p:cNvPr id="806" name="Google Shape;806;p51"/>
                <p:cNvCxnSpPr/>
                <p:nvPr/>
              </p:nvCxnSpPr>
              <p:spPr>
                <a:xfrm rot="10800000">
                  <a:off x="8911825" y="1040466"/>
                  <a:ext cx="126300" cy="0"/>
                </a:xfrm>
                <a:prstGeom prst="straightConnector1">
                  <a:avLst/>
                </a:prstGeom>
                <a:noFill/>
                <a:ln cap="flat" cmpd="sng" w="9525">
                  <a:solidFill>
                    <a:schemeClr val="lt1"/>
                  </a:solidFill>
                  <a:prstDash val="solid"/>
                  <a:round/>
                  <a:headEnd len="sm" w="sm" type="none"/>
                  <a:tailEnd len="sm" w="sm" type="none"/>
                </a:ln>
              </p:spPr>
            </p:cxnSp>
            <p:cxnSp>
              <p:nvCxnSpPr>
                <p:cNvPr id="807" name="Google Shape;807;p51"/>
                <p:cNvCxnSpPr/>
                <p:nvPr/>
              </p:nvCxnSpPr>
              <p:spPr>
                <a:xfrm rot="10800000">
                  <a:off x="8978125" y="1114628"/>
                  <a:ext cx="60000" cy="0"/>
                </a:xfrm>
                <a:prstGeom prst="straightConnector1">
                  <a:avLst/>
                </a:prstGeom>
                <a:noFill/>
                <a:ln cap="flat" cmpd="sng" w="9525">
                  <a:solidFill>
                    <a:schemeClr val="lt1"/>
                  </a:solidFill>
                  <a:prstDash val="solid"/>
                  <a:round/>
                  <a:headEnd len="sm" w="sm" type="none"/>
                  <a:tailEnd len="sm" w="sm" type="none"/>
                </a:ln>
              </p:spPr>
            </p:cxnSp>
            <p:cxnSp>
              <p:nvCxnSpPr>
                <p:cNvPr id="808" name="Google Shape;808;p51"/>
                <p:cNvCxnSpPr/>
                <p:nvPr/>
              </p:nvCxnSpPr>
              <p:spPr>
                <a:xfrm rot="10800000">
                  <a:off x="8911825" y="1188792"/>
                  <a:ext cx="126300" cy="0"/>
                </a:xfrm>
                <a:prstGeom prst="straightConnector1">
                  <a:avLst/>
                </a:prstGeom>
                <a:noFill/>
                <a:ln cap="flat" cmpd="sng" w="9525">
                  <a:solidFill>
                    <a:schemeClr val="lt1"/>
                  </a:solidFill>
                  <a:prstDash val="solid"/>
                  <a:round/>
                  <a:headEnd len="sm" w="sm" type="none"/>
                  <a:tailEnd len="sm" w="sm" type="none"/>
                </a:ln>
              </p:spPr>
            </p:cxnSp>
            <p:cxnSp>
              <p:nvCxnSpPr>
                <p:cNvPr id="809" name="Google Shape;809;p51"/>
                <p:cNvCxnSpPr/>
                <p:nvPr/>
              </p:nvCxnSpPr>
              <p:spPr>
                <a:xfrm rot="10800000">
                  <a:off x="8978125" y="1262954"/>
                  <a:ext cx="60000" cy="0"/>
                </a:xfrm>
                <a:prstGeom prst="straightConnector1">
                  <a:avLst/>
                </a:prstGeom>
                <a:noFill/>
                <a:ln cap="flat" cmpd="sng" w="9525">
                  <a:solidFill>
                    <a:schemeClr val="lt1"/>
                  </a:solidFill>
                  <a:prstDash val="solid"/>
                  <a:round/>
                  <a:headEnd len="sm" w="sm" type="none"/>
                  <a:tailEnd len="sm" w="sm" type="none"/>
                </a:ln>
              </p:spPr>
            </p:cxnSp>
            <p:cxnSp>
              <p:nvCxnSpPr>
                <p:cNvPr id="810" name="Google Shape;810;p51"/>
                <p:cNvCxnSpPr/>
                <p:nvPr/>
              </p:nvCxnSpPr>
              <p:spPr>
                <a:xfrm rot="10800000">
                  <a:off x="8911825" y="1337117"/>
                  <a:ext cx="126300" cy="0"/>
                </a:xfrm>
                <a:prstGeom prst="straightConnector1">
                  <a:avLst/>
                </a:prstGeom>
                <a:noFill/>
                <a:ln cap="flat" cmpd="sng" w="9525">
                  <a:solidFill>
                    <a:schemeClr val="lt1"/>
                  </a:solidFill>
                  <a:prstDash val="solid"/>
                  <a:round/>
                  <a:headEnd len="sm" w="sm" type="none"/>
                  <a:tailEnd len="sm" w="sm" type="none"/>
                </a:ln>
              </p:spPr>
            </p:cxnSp>
            <p:cxnSp>
              <p:nvCxnSpPr>
                <p:cNvPr id="811" name="Google Shape;811;p51"/>
                <p:cNvCxnSpPr/>
                <p:nvPr/>
              </p:nvCxnSpPr>
              <p:spPr>
                <a:xfrm rot="10800000">
                  <a:off x="8978125" y="1411279"/>
                  <a:ext cx="60000" cy="0"/>
                </a:xfrm>
                <a:prstGeom prst="straightConnector1">
                  <a:avLst/>
                </a:prstGeom>
                <a:noFill/>
                <a:ln cap="flat" cmpd="sng" w="9525">
                  <a:solidFill>
                    <a:schemeClr val="lt1"/>
                  </a:solidFill>
                  <a:prstDash val="solid"/>
                  <a:round/>
                  <a:headEnd len="sm" w="sm" type="none"/>
                  <a:tailEnd len="sm" w="sm" type="none"/>
                </a:ln>
              </p:spPr>
            </p:cxnSp>
            <p:cxnSp>
              <p:nvCxnSpPr>
                <p:cNvPr id="812" name="Google Shape;812;p51"/>
                <p:cNvCxnSpPr/>
                <p:nvPr/>
              </p:nvCxnSpPr>
              <p:spPr>
                <a:xfrm rot="10800000">
                  <a:off x="8911825" y="1485442"/>
                  <a:ext cx="126300" cy="0"/>
                </a:xfrm>
                <a:prstGeom prst="straightConnector1">
                  <a:avLst/>
                </a:prstGeom>
                <a:noFill/>
                <a:ln cap="flat" cmpd="sng" w="9525">
                  <a:solidFill>
                    <a:schemeClr val="lt1"/>
                  </a:solidFill>
                  <a:prstDash val="solid"/>
                  <a:round/>
                  <a:headEnd len="sm" w="sm" type="none"/>
                  <a:tailEnd len="sm" w="sm" type="none"/>
                </a:ln>
              </p:spPr>
            </p:cxnSp>
            <p:cxnSp>
              <p:nvCxnSpPr>
                <p:cNvPr id="813" name="Google Shape;813;p51"/>
                <p:cNvCxnSpPr/>
                <p:nvPr/>
              </p:nvCxnSpPr>
              <p:spPr>
                <a:xfrm rot="10800000">
                  <a:off x="8978125" y="1559605"/>
                  <a:ext cx="60000" cy="0"/>
                </a:xfrm>
                <a:prstGeom prst="straightConnector1">
                  <a:avLst/>
                </a:prstGeom>
                <a:noFill/>
                <a:ln cap="flat" cmpd="sng" w="9525">
                  <a:solidFill>
                    <a:schemeClr val="lt1"/>
                  </a:solidFill>
                  <a:prstDash val="solid"/>
                  <a:round/>
                  <a:headEnd len="sm" w="sm" type="none"/>
                  <a:tailEnd len="sm" w="sm" type="none"/>
                </a:ln>
              </p:spPr>
            </p:cxnSp>
            <p:cxnSp>
              <p:nvCxnSpPr>
                <p:cNvPr id="814" name="Google Shape;814;p51"/>
                <p:cNvCxnSpPr/>
                <p:nvPr/>
              </p:nvCxnSpPr>
              <p:spPr>
                <a:xfrm rot="10800000">
                  <a:off x="8911825" y="1633768"/>
                  <a:ext cx="126300" cy="0"/>
                </a:xfrm>
                <a:prstGeom prst="straightConnector1">
                  <a:avLst/>
                </a:prstGeom>
                <a:noFill/>
                <a:ln cap="flat" cmpd="sng" w="9525">
                  <a:solidFill>
                    <a:schemeClr val="lt1"/>
                  </a:solidFill>
                  <a:prstDash val="solid"/>
                  <a:round/>
                  <a:headEnd len="sm" w="sm" type="none"/>
                  <a:tailEnd len="sm" w="sm" type="none"/>
                </a:ln>
              </p:spPr>
            </p:cxnSp>
            <p:cxnSp>
              <p:nvCxnSpPr>
                <p:cNvPr id="815" name="Google Shape;815;p51"/>
                <p:cNvCxnSpPr/>
                <p:nvPr/>
              </p:nvCxnSpPr>
              <p:spPr>
                <a:xfrm rot="10800000">
                  <a:off x="8978125" y="1707930"/>
                  <a:ext cx="60000" cy="0"/>
                </a:xfrm>
                <a:prstGeom prst="straightConnector1">
                  <a:avLst/>
                </a:prstGeom>
                <a:noFill/>
                <a:ln cap="flat" cmpd="sng" w="9525">
                  <a:solidFill>
                    <a:schemeClr val="lt1"/>
                  </a:solidFill>
                  <a:prstDash val="solid"/>
                  <a:round/>
                  <a:headEnd len="sm" w="sm" type="none"/>
                  <a:tailEnd len="sm" w="sm" type="none"/>
                </a:ln>
              </p:spPr>
            </p:cxnSp>
            <p:cxnSp>
              <p:nvCxnSpPr>
                <p:cNvPr id="816" name="Google Shape;816;p51"/>
                <p:cNvCxnSpPr/>
                <p:nvPr/>
              </p:nvCxnSpPr>
              <p:spPr>
                <a:xfrm rot="10800000">
                  <a:off x="8911825" y="1782093"/>
                  <a:ext cx="126300" cy="0"/>
                </a:xfrm>
                <a:prstGeom prst="straightConnector1">
                  <a:avLst/>
                </a:prstGeom>
                <a:noFill/>
                <a:ln cap="flat" cmpd="sng" w="9525">
                  <a:solidFill>
                    <a:schemeClr val="lt1"/>
                  </a:solidFill>
                  <a:prstDash val="solid"/>
                  <a:round/>
                  <a:headEnd len="sm" w="sm" type="none"/>
                  <a:tailEnd len="sm" w="sm" type="none"/>
                </a:ln>
              </p:spPr>
            </p:cxnSp>
            <p:cxnSp>
              <p:nvCxnSpPr>
                <p:cNvPr id="817" name="Google Shape;817;p51"/>
                <p:cNvCxnSpPr/>
                <p:nvPr/>
              </p:nvCxnSpPr>
              <p:spPr>
                <a:xfrm rot="10800000">
                  <a:off x="8978125" y="1856256"/>
                  <a:ext cx="60000" cy="0"/>
                </a:xfrm>
                <a:prstGeom prst="straightConnector1">
                  <a:avLst/>
                </a:prstGeom>
                <a:noFill/>
                <a:ln cap="flat" cmpd="sng" w="9525">
                  <a:solidFill>
                    <a:schemeClr val="lt1"/>
                  </a:solidFill>
                  <a:prstDash val="solid"/>
                  <a:round/>
                  <a:headEnd len="sm" w="sm" type="none"/>
                  <a:tailEnd len="sm" w="sm" type="none"/>
                </a:ln>
              </p:spPr>
            </p:cxnSp>
            <p:cxnSp>
              <p:nvCxnSpPr>
                <p:cNvPr id="818" name="Google Shape;818;p51"/>
                <p:cNvCxnSpPr/>
                <p:nvPr/>
              </p:nvCxnSpPr>
              <p:spPr>
                <a:xfrm rot="10800000">
                  <a:off x="8911825" y="1930418"/>
                  <a:ext cx="126300" cy="0"/>
                </a:xfrm>
                <a:prstGeom prst="straightConnector1">
                  <a:avLst/>
                </a:prstGeom>
                <a:noFill/>
                <a:ln cap="flat" cmpd="sng" w="9525">
                  <a:solidFill>
                    <a:schemeClr val="lt1"/>
                  </a:solidFill>
                  <a:prstDash val="solid"/>
                  <a:round/>
                  <a:headEnd len="sm" w="sm" type="none"/>
                  <a:tailEnd len="sm" w="sm" type="none"/>
                </a:ln>
              </p:spPr>
            </p:cxnSp>
            <p:cxnSp>
              <p:nvCxnSpPr>
                <p:cNvPr id="819" name="Google Shape;819;p51"/>
                <p:cNvCxnSpPr/>
                <p:nvPr/>
              </p:nvCxnSpPr>
              <p:spPr>
                <a:xfrm rot="10800000">
                  <a:off x="8978125" y="2004581"/>
                  <a:ext cx="60000" cy="0"/>
                </a:xfrm>
                <a:prstGeom prst="straightConnector1">
                  <a:avLst/>
                </a:prstGeom>
                <a:noFill/>
                <a:ln cap="flat" cmpd="sng" w="9525">
                  <a:solidFill>
                    <a:schemeClr val="lt1"/>
                  </a:solidFill>
                  <a:prstDash val="solid"/>
                  <a:round/>
                  <a:headEnd len="sm" w="sm" type="none"/>
                  <a:tailEnd len="sm" w="sm" type="none"/>
                </a:ln>
              </p:spPr>
            </p:cxnSp>
            <p:cxnSp>
              <p:nvCxnSpPr>
                <p:cNvPr id="820" name="Google Shape;820;p51"/>
                <p:cNvCxnSpPr/>
                <p:nvPr/>
              </p:nvCxnSpPr>
              <p:spPr>
                <a:xfrm rot="10800000">
                  <a:off x="8911825" y="2078744"/>
                  <a:ext cx="126300" cy="0"/>
                </a:xfrm>
                <a:prstGeom prst="straightConnector1">
                  <a:avLst/>
                </a:prstGeom>
                <a:noFill/>
                <a:ln cap="flat" cmpd="sng" w="9525">
                  <a:solidFill>
                    <a:schemeClr val="lt1"/>
                  </a:solidFill>
                  <a:prstDash val="solid"/>
                  <a:round/>
                  <a:headEnd len="sm" w="sm" type="none"/>
                  <a:tailEnd len="sm" w="sm" type="none"/>
                </a:ln>
              </p:spPr>
            </p:cxnSp>
            <p:cxnSp>
              <p:nvCxnSpPr>
                <p:cNvPr id="821" name="Google Shape;821;p51"/>
                <p:cNvCxnSpPr/>
                <p:nvPr/>
              </p:nvCxnSpPr>
              <p:spPr>
                <a:xfrm rot="10800000">
                  <a:off x="8978125" y="2152907"/>
                  <a:ext cx="60000" cy="0"/>
                </a:xfrm>
                <a:prstGeom prst="straightConnector1">
                  <a:avLst/>
                </a:prstGeom>
                <a:noFill/>
                <a:ln cap="flat" cmpd="sng" w="9525">
                  <a:solidFill>
                    <a:schemeClr val="lt1"/>
                  </a:solidFill>
                  <a:prstDash val="solid"/>
                  <a:round/>
                  <a:headEnd len="sm" w="sm" type="none"/>
                  <a:tailEnd len="sm" w="sm" type="none"/>
                </a:ln>
              </p:spPr>
            </p:cxnSp>
            <p:cxnSp>
              <p:nvCxnSpPr>
                <p:cNvPr id="822" name="Google Shape;822;p51"/>
                <p:cNvCxnSpPr/>
                <p:nvPr/>
              </p:nvCxnSpPr>
              <p:spPr>
                <a:xfrm rot="10800000">
                  <a:off x="8911825" y="2227069"/>
                  <a:ext cx="126300" cy="0"/>
                </a:xfrm>
                <a:prstGeom prst="straightConnector1">
                  <a:avLst/>
                </a:prstGeom>
                <a:noFill/>
                <a:ln cap="flat" cmpd="sng" w="9525">
                  <a:solidFill>
                    <a:schemeClr val="lt1"/>
                  </a:solidFill>
                  <a:prstDash val="solid"/>
                  <a:round/>
                  <a:headEnd len="sm" w="sm" type="none"/>
                  <a:tailEnd len="sm" w="sm" type="none"/>
                </a:ln>
              </p:spPr>
            </p:cxnSp>
            <p:cxnSp>
              <p:nvCxnSpPr>
                <p:cNvPr id="823" name="Google Shape;823;p51"/>
                <p:cNvCxnSpPr/>
                <p:nvPr/>
              </p:nvCxnSpPr>
              <p:spPr>
                <a:xfrm rot="10800000">
                  <a:off x="8978125" y="2301232"/>
                  <a:ext cx="60000" cy="0"/>
                </a:xfrm>
                <a:prstGeom prst="straightConnector1">
                  <a:avLst/>
                </a:prstGeom>
                <a:noFill/>
                <a:ln cap="flat" cmpd="sng" w="9525">
                  <a:solidFill>
                    <a:schemeClr val="lt1"/>
                  </a:solidFill>
                  <a:prstDash val="solid"/>
                  <a:round/>
                  <a:headEnd len="sm" w="sm" type="none"/>
                  <a:tailEnd len="sm" w="sm" type="none"/>
                </a:ln>
              </p:spPr>
            </p:cxnSp>
            <p:cxnSp>
              <p:nvCxnSpPr>
                <p:cNvPr id="824" name="Google Shape;824;p51"/>
                <p:cNvCxnSpPr/>
                <p:nvPr/>
              </p:nvCxnSpPr>
              <p:spPr>
                <a:xfrm rot="10800000">
                  <a:off x="8911825" y="2375394"/>
                  <a:ext cx="126300" cy="0"/>
                </a:xfrm>
                <a:prstGeom prst="straightConnector1">
                  <a:avLst/>
                </a:prstGeom>
                <a:noFill/>
                <a:ln cap="flat" cmpd="sng" w="9525">
                  <a:solidFill>
                    <a:schemeClr val="lt1"/>
                  </a:solidFill>
                  <a:prstDash val="solid"/>
                  <a:round/>
                  <a:headEnd len="sm" w="sm" type="none"/>
                  <a:tailEnd len="sm" w="sm" type="none"/>
                </a:ln>
              </p:spPr>
            </p:cxnSp>
            <p:cxnSp>
              <p:nvCxnSpPr>
                <p:cNvPr id="825" name="Google Shape;825;p51"/>
                <p:cNvCxnSpPr/>
                <p:nvPr/>
              </p:nvCxnSpPr>
              <p:spPr>
                <a:xfrm rot="10800000">
                  <a:off x="8978125" y="2449558"/>
                  <a:ext cx="60000" cy="0"/>
                </a:xfrm>
                <a:prstGeom prst="straightConnector1">
                  <a:avLst/>
                </a:prstGeom>
                <a:noFill/>
                <a:ln cap="flat" cmpd="sng" w="9525">
                  <a:solidFill>
                    <a:schemeClr val="lt1"/>
                  </a:solidFill>
                  <a:prstDash val="solid"/>
                  <a:round/>
                  <a:headEnd len="sm" w="sm" type="none"/>
                  <a:tailEnd len="sm" w="sm" type="none"/>
                </a:ln>
              </p:spPr>
            </p:cxnSp>
            <p:cxnSp>
              <p:nvCxnSpPr>
                <p:cNvPr id="826" name="Google Shape;826;p51"/>
                <p:cNvCxnSpPr/>
                <p:nvPr/>
              </p:nvCxnSpPr>
              <p:spPr>
                <a:xfrm rot="10800000">
                  <a:off x="8911825" y="2523719"/>
                  <a:ext cx="126300" cy="0"/>
                </a:xfrm>
                <a:prstGeom prst="straightConnector1">
                  <a:avLst/>
                </a:prstGeom>
                <a:noFill/>
                <a:ln cap="flat" cmpd="sng" w="9525">
                  <a:solidFill>
                    <a:schemeClr val="lt1"/>
                  </a:solidFill>
                  <a:prstDash val="solid"/>
                  <a:round/>
                  <a:headEnd len="sm" w="sm" type="none"/>
                  <a:tailEnd len="sm" w="sm" type="none"/>
                </a:ln>
              </p:spPr>
            </p:cxnSp>
            <p:cxnSp>
              <p:nvCxnSpPr>
                <p:cNvPr id="827" name="Google Shape;827;p51"/>
                <p:cNvCxnSpPr/>
                <p:nvPr/>
              </p:nvCxnSpPr>
              <p:spPr>
                <a:xfrm rot="10800000">
                  <a:off x="8978125" y="2597883"/>
                  <a:ext cx="60000" cy="0"/>
                </a:xfrm>
                <a:prstGeom prst="straightConnector1">
                  <a:avLst/>
                </a:prstGeom>
                <a:noFill/>
                <a:ln cap="flat" cmpd="sng" w="9525">
                  <a:solidFill>
                    <a:schemeClr val="lt1"/>
                  </a:solidFill>
                  <a:prstDash val="solid"/>
                  <a:round/>
                  <a:headEnd len="sm" w="sm" type="none"/>
                  <a:tailEnd len="sm" w="sm" type="none"/>
                </a:ln>
              </p:spPr>
            </p:cxnSp>
            <p:cxnSp>
              <p:nvCxnSpPr>
                <p:cNvPr id="828" name="Google Shape;828;p51"/>
                <p:cNvCxnSpPr/>
                <p:nvPr/>
              </p:nvCxnSpPr>
              <p:spPr>
                <a:xfrm rot="10800000">
                  <a:off x="8911825" y="2672045"/>
                  <a:ext cx="126300" cy="0"/>
                </a:xfrm>
                <a:prstGeom prst="straightConnector1">
                  <a:avLst/>
                </a:prstGeom>
                <a:noFill/>
                <a:ln cap="flat" cmpd="sng" w="9525">
                  <a:solidFill>
                    <a:schemeClr val="lt1"/>
                  </a:solidFill>
                  <a:prstDash val="solid"/>
                  <a:round/>
                  <a:headEnd len="sm" w="sm" type="none"/>
                  <a:tailEnd len="sm" w="sm" type="none"/>
                </a:ln>
              </p:spPr>
            </p:cxnSp>
            <p:cxnSp>
              <p:nvCxnSpPr>
                <p:cNvPr id="829" name="Google Shape;829;p51"/>
                <p:cNvCxnSpPr/>
                <p:nvPr/>
              </p:nvCxnSpPr>
              <p:spPr>
                <a:xfrm rot="10800000">
                  <a:off x="8978125" y="2746209"/>
                  <a:ext cx="60000" cy="0"/>
                </a:xfrm>
                <a:prstGeom prst="straightConnector1">
                  <a:avLst/>
                </a:prstGeom>
                <a:noFill/>
                <a:ln cap="flat" cmpd="sng" w="9525">
                  <a:solidFill>
                    <a:schemeClr val="lt1"/>
                  </a:solidFill>
                  <a:prstDash val="solid"/>
                  <a:round/>
                  <a:headEnd len="sm" w="sm" type="none"/>
                  <a:tailEnd len="sm" w="sm" type="none"/>
                </a:ln>
              </p:spPr>
            </p:cxnSp>
            <p:cxnSp>
              <p:nvCxnSpPr>
                <p:cNvPr id="830" name="Google Shape;830;p51"/>
                <p:cNvCxnSpPr/>
                <p:nvPr/>
              </p:nvCxnSpPr>
              <p:spPr>
                <a:xfrm rot="10800000">
                  <a:off x="8911825" y="2820370"/>
                  <a:ext cx="126300" cy="0"/>
                </a:xfrm>
                <a:prstGeom prst="straightConnector1">
                  <a:avLst/>
                </a:prstGeom>
                <a:noFill/>
                <a:ln cap="flat" cmpd="sng" w="9525">
                  <a:solidFill>
                    <a:schemeClr val="lt1"/>
                  </a:solidFill>
                  <a:prstDash val="solid"/>
                  <a:round/>
                  <a:headEnd len="sm" w="sm" type="none"/>
                  <a:tailEnd len="sm" w="sm" type="none"/>
                </a:ln>
              </p:spPr>
            </p:cxnSp>
            <p:cxnSp>
              <p:nvCxnSpPr>
                <p:cNvPr id="831" name="Google Shape;831;p51"/>
                <p:cNvCxnSpPr/>
                <p:nvPr/>
              </p:nvCxnSpPr>
              <p:spPr>
                <a:xfrm rot="10800000">
                  <a:off x="8911825" y="2820371"/>
                  <a:ext cx="126300" cy="0"/>
                </a:xfrm>
                <a:prstGeom prst="straightConnector1">
                  <a:avLst/>
                </a:prstGeom>
                <a:noFill/>
                <a:ln cap="flat" cmpd="sng" w="9525">
                  <a:solidFill>
                    <a:schemeClr val="lt1"/>
                  </a:solidFill>
                  <a:prstDash val="solid"/>
                  <a:round/>
                  <a:headEnd len="sm" w="sm" type="none"/>
                  <a:tailEnd len="sm" w="sm" type="none"/>
                </a:ln>
              </p:spPr>
            </p:cxnSp>
            <p:cxnSp>
              <p:nvCxnSpPr>
                <p:cNvPr id="832" name="Google Shape;832;p51"/>
                <p:cNvCxnSpPr/>
                <p:nvPr/>
              </p:nvCxnSpPr>
              <p:spPr>
                <a:xfrm rot="10800000">
                  <a:off x="8978125" y="2894532"/>
                  <a:ext cx="60000" cy="0"/>
                </a:xfrm>
                <a:prstGeom prst="straightConnector1">
                  <a:avLst/>
                </a:prstGeom>
                <a:noFill/>
                <a:ln cap="flat" cmpd="sng" w="9525">
                  <a:solidFill>
                    <a:schemeClr val="lt1"/>
                  </a:solidFill>
                  <a:prstDash val="solid"/>
                  <a:round/>
                  <a:headEnd len="sm" w="sm" type="none"/>
                  <a:tailEnd len="sm" w="sm" type="none"/>
                </a:ln>
              </p:spPr>
            </p:cxnSp>
            <p:cxnSp>
              <p:nvCxnSpPr>
                <p:cNvPr id="833" name="Google Shape;833;p51"/>
                <p:cNvCxnSpPr/>
                <p:nvPr/>
              </p:nvCxnSpPr>
              <p:spPr>
                <a:xfrm rot="10800000">
                  <a:off x="8911825" y="2968696"/>
                  <a:ext cx="126300" cy="0"/>
                </a:xfrm>
                <a:prstGeom prst="straightConnector1">
                  <a:avLst/>
                </a:prstGeom>
                <a:noFill/>
                <a:ln cap="flat" cmpd="sng" w="9525">
                  <a:solidFill>
                    <a:schemeClr val="lt1"/>
                  </a:solidFill>
                  <a:prstDash val="solid"/>
                  <a:round/>
                  <a:headEnd len="sm" w="sm" type="none"/>
                  <a:tailEnd len="sm" w="sm" type="none"/>
                </a:ln>
              </p:spPr>
            </p:cxnSp>
            <p:cxnSp>
              <p:nvCxnSpPr>
                <p:cNvPr id="834" name="Google Shape;834;p51"/>
                <p:cNvCxnSpPr/>
                <p:nvPr/>
              </p:nvCxnSpPr>
              <p:spPr>
                <a:xfrm rot="10800000">
                  <a:off x="8978125" y="3042857"/>
                  <a:ext cx="60000" cy="0"/>
                </a:xfrm>
                <a:prstGeom prst="straightConnector1">
                  <a:avLst/>
                </a:prstGeom>
                <a:noFill/>
                <a:ln cap="flat" cmpd="sng" w="9525">
                  <a:solidFill>
                    <a:schemeClr val="lt1"/>
                  </a:solidFill>
                  <a:prstDash val="solid"/>
                  <a:round/>
                  <a:headEnd len="sm" w="sm" type="none"/>
                  <a:tailEnd len="sm" w="sm" type="none"/>
                </a:ln>
              </p:spPr>
            </p:cxnSp>
            <p:cxnSp>
              <p:nvCxnSpPr>
                <p:cNvPr id="835" name="Google Shape;835;p51"/>
                <p:cNvCxnSpPr/>
                <p:nvPr/>
              </p:nvCxnSpPr>
              <p:spPr>
                <a:xfrm rot="10800000">
                  <a:off x="8911825" y="3117021"/>
                  <a:ext cx="126300" cy="0"/>
                </a:xfrm>
                <a:prstGeom prst="straightConnector1">
                  <a:avLst/>
                </a:prstGeom>
                <a:noFill/>
                <a:ln cap="flat" cmpd="sng" w="9525">
                  <a:solidFill>
                    <a:schemeClr val="lt1"/>
                  </a:solidFill>
                  <a:prstDash val="solid"/>
                  <a:round/>
                  <a:headEnd len="sm" w="sm" type="none"/>
                  <a:tailEnd len="sm" w="sm" type="none"/>
                </a:ln>
              </p:spPr>
            </p:cxnSp>
            <p:cxnSp>
              <p:nvCxnSpPr>
                <p:cNvPr id="836" name="Google Shape;836;p51"/>
                <p:cNvCxnSpPr/>
                <p:nvPr/>
              </p:nvCxnSpPr>
              <p:spPr>
                <a:xfrm rot="10800000">
                  <a:off x="8978125" y="3191183"/>
                  <a:ext cx="60000" cy="0"/>
                </a:xfrm>
                <a:prstGeom prst="straightConnector1">
                  <a:avLst/>
                </a:prstGeom>
                <a:noFill/>
                <a:ln cap="flat" cmpd="sng" w="9525">
                  <a:solidFill>
                    <a:schemeClr val="lt1"/>
                  </a:solidFill>
                  <a:prstDash val="solid"/>
                  <a:round/>
                  <a:headEnd len="sm" w="sm" type="none"/>
                  <a:tailEnd len="sm" w="sm" type="none"/>
                </a:ln>
              </p:spPr>
            </p:cxnSp>
            <p:cxnSp>
              <p:nvCxnSpPr>
                <p:cNvPr id="837" name="Google Shape;837;p51"/>
                <p:cNvCxnSpPr/>
                <p:nvPr/>
              </p:nvCxnSpPr>
              <p:spPr>
                <a:xfrm rot="10800000">
                  <a:off x="8911825" y="3265346"/>
                  <a:ext cx="126300" cy="0"/>
                </a:xfrm>
                <a:prstGeom prst="straightConnector1">
                  <a:avLst/>
                </a:prstGeom>
                <a:noFill/>
                <a:ln cap="flat" cmpd="sng" w="9525">
                  <a:solidFill>
                    <a:schemeClr val="lt1"/>
                  </a:solidFill>
                  <a:prstDash val="solid"/>
                  <a:round/>
                  <a:headEnd len="sm" w="sm" type="none"/>
                  <a:tailEnd len="sm" w="sm" type="none"/>
                </a:ln>
              </p:spPr>
            </p:cxnSp>
            <p:cxnSp>
              <p:nvCxnSpPr>
                <p:cNvPr id="838" name="Google Shape;838;p51"/>
                <p:cNvCxnSpPr/>
                <p:nvPr/>
              </p:nvCxnSpPr>
              <p:spPr>
                <a:xfrm rot="10800000">
                  <a:off x="8978125" y="3339508"/>
                  <a:ext cx="60000" cy="0"/>
                </a:xfrm>
                <a:prstGeom prst="straightConnector1">
                  <a:avLst/>
                </a:prstGeom>
                <a:noFill/>
                <a:ln cap="flat" cmpd="sng" w="9525">
                  <a:solidFill>
                    <a:schemeClr val="lt1"/>
                  </a:solidFill>
                  <a:prstDash val="solid"/>
                  <a:round/>
                  <a:headEnd len="sm" w="sm" type="none"/>
                  <a:tailEnd len="sm" w="sm" type="none"/>
                </a:ln>
              </p:spPr>
            </p:cxnSp>
            <p:cxnSp>
              <p:nvCxnSpPr>
                <p:cNvPr id="839" name="Google Shape;839;p51"/>
                <p:cNvCxnSpPr/>
                <p:nvPr/>
              </p:nvCxnSpPr>
              <p:spPr>
                <a:xfrm rot="10800000">
                  <a:off x="8911825" y="3413672"/>
                  <a:ext cx="126300" cy="0"/>
                </a:xfrm>
                <a:prstGeom prst="straightConnector1">
                  <a:avLst/>
                </a:prstGeom>
                <a:noFill/>
                <a:ln cap="flat" cmpd="sng" w="9525">
                  <a:solidFill>
                    <a:schemeClr val="lt1"/>
                  </a:solidFill>
                  <a:prstDash val="solid"/>
                  <a:round/>
                  <a:headEnd len="sm" w="sm" type="none"/>
                  <a:tailEnd len="sm" w="sm" type="none"/>
                </a:ln>
              </p:spPr>
            </p:cxnSp>
            <p:cxnSp>
              <p:nvCxnSpPr>
                <p:cNvPr id="840" name="Google Shape;840;p51"/>
                <p:cNvCxnSpPr/>
                <p:nvPr/>
              </p:nvCxnSpPr>
              <p:spPr>
                <a:xfrm rot="10800000">
                  <a:off x="8978125" y="3487834"/>
                  <a:ext cx="60000" cy="0"/>
                </a:xfrm>
                <a:prstGeom prst="straightConnector1">
                  <a:avLst/>
                </a:prstGeom>
                <a:noFill/>
                <a:ln cap="flat" cmpd="sng" w="9525">
                  <a:solidFill>
                    <a:schemeClr val="lt1"/>
                  </a:solidFill>
                  <a:prstDash val="solid"/>
                  <a:round/>
                  <a:headEnd len="sm" w="sm" type="none"/>
                  <a:tailEnd len="sm" w="sm" type="none"/>
                </a:ln>
              </p:spPr>
            </p:cxnSp>
            <p:cxnSp>
              <p:nvCxnSpPr>
                <p:cNvPr id="841" name="Google Shape;841;p51"/>
                <p:cNvCxnSpPr/>
                <p:nvPr/>
              </p:nvCxnSpPr>
              <p:spPr>
                <a:xfrm rot="10800000">
                  <a:off x="8911825" y="3561997"/>
                  <a:ext cx="126300" cy="0"/>
                </a:xfrm>
                <a:prstGeom prst="straightConnector1">
                  <a:avLst/>
                </a:prstGeom>
                <a:noFill/>
                <a:ln cap="flat" cmpd="sng" w="9525">
                  <a:solidFill>
                    <a:schemeClr val="lt1"/>
                  </a:solidFill>
                  <a:prstDash val="solid"/>
                  <a:round/>
                  <a:headEnd len="sm" w="sm" type="none"/>
                  <a:tailEnd len="sm" w="sm" type="none"/>
                </a:ln>
              </p:spPr>
            </p:cxnSp>
          </p:grpSp>
        </p:grpSp>
        <p:cxnSp>
          <p:nvCxnSpPr>
            <p:cNvPr id="842" name="Google Shape;842;p51"/>
            <p:cNvCxnSpPr/>
            <p:nvPr/>
          </p:nvCxnSpPr>
          <p:spPr>
            <a:xfrm rot="10800000">
              <a:off x="486100" y="4949025"/>
              <a:ext cx="8547000" cy="0"/>
            </a:xfrm>
            <a:prstGeom prst="straightConnector1">
              <a:avLst/>
            </a:prstGeom>
            <a:noFill/>
            <a:ln cap="flat" cmpd="sng" w="9525">
              <a:solidFill>
                <a:schemeClr val="lt1"/>
              </a:solidFill>
              <a:prstDash val="solid"/>
              <a:round/>
              <a:headEnd len="sm" w="sm" type="none"/>
              <a:tailEnd len="sm" w="sm" type="none"/>
            </a:ln>
          </p:spPr>
        </p:cxnSp>
        <p:cxnSp>
          <p:nvCxnSpPr>
            <p:cNvPr id="843" name="Google Shape;843;p51"/>
            <p:cNvCxnSpPr/>
            <p:nvPr/>
          </p:nvCxnSpPr>
          <p:spPr>
            <a:xfrm>
              <a:off x="481075" y="107475"/>
              <a:ext cx="0" cy="4944000"/>
            </a:xfrm>
            <a:prstGeom prst="straightConnector1">
              <a:avLst/>
            </a:prstGeom>
            <a:noFill/>
            <a:ln cap="flat" cmpd="sng" w="9525">
              <a:solidFill>
                <a:schemeClr val="lt1"/>
              </a:solidFill>
              <a:prstDash val="solid"/>
              <a:round/>
              <a:headEnd len="sm" w="sm" type="none"/>
              <a:tailEnd len="sm" w="sm" type="none"/>
            </a:ln>
          </p:spPr>
        </p:cxnSp>
        <p:grpSp>
          <p:nvGrpSpPr>
            <p:cNvPr id="844" name="Google Shape;844;p51"/>
            <p:cNvGrpSpPr/>
            <p:nvPr/>
          </p:nvGrpSpPr>
          <p:grpSpPr>
            <a:xfrm>
              <a:off x="161775" y="177625"/>
              <a:ext cx="270000" cy="504225"/>
              <a:chOff x="161775" y="177625"/>
              <a:chExt cx="270000" cy="504225"/>
            </a:xfrm>
          </p:grpSpPr>
          <p:sp>
            <p:nvSpPr>
              <p:cNvPr id="845" name="Google Shape;845;p51"/>
              <p:cNvSpPr/>
              <p:nvPr/>
            </p:nvSpPr>
            <p:spPr>
              <a:xfrm>
                <a:off x="189521" y="205371"/>
                <a:ext cx="214500" cy="21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1"/>
              <p:cNvSpPr/>
              <p:nvPr/>
            </p:nvSpPr>
            <p:spPr>
              <a:xfrm>
                <a:off x="161775" y="177625"/>
                <a:ext cx="270000" cy="270000"/>
              </a:xfrm>
              <a:prstGeom prst="mathMultiply">
                <a:avLst>
                  <a:gd fmla="val 6854"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51"/>
              <p:cNvSpPr/>
              <p:nvPr/>
            </p:nvSpPr>
            <p:spPr>
              <a:xfrm rot="10800000">
                <a:off x="189525" y="496450"/>
                <a:ext cx="214500" cy="185400"/>
              </a:xfrm>
              <a:prstGeom prst="triangl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48" name="Google Shape;848;p51"/>
          <p:cNvSpPr txBox="1"/>
          <p:nvPr>
            <p:ph type="title"/>
          </p:nvPr>
        </p:nvSpPr>
        <p:spPr>
          <a:xfrm>
            <a:off x="715100" y="1970099"/>
            <a:ext cx="4296600" cy="76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36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849" name="Google Shape;849;p51"/>
          <p:cNvSpPr txBox="1"/>
          <p:nvPr>
            <p:ph idx="1" type="subTitle"/>
          </p:nvPr>
        </p:nvSpPr>
        <p:spPr>
          <a:xfrm>
            <a:off x="715100" y="2662800"/>
            <a:ext cx="4296600" cy="51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lt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850" name="Google Shape;850;p51"/>
          <p:cNvSpPr txBox="1"/>
          <p:nvPr>
            <p:ph idx="2" type="title"/>
          </p:nvPr>
        </p:nvSpPr>
        <p:spPr>
          <a:xfrm>
            <a:off x="715100" y="3252798"/>
            <a:ext cx="4296600" cy="76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36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851" name="Google Shape;851;p51"/>
          <p:cNvSpPr txBox="1"/>
          <p:nvPr>
            <p:ph idx="3" type="subTitle"/>
          </p:nvPr>
        </p:nvSpPr>
        <p:spPr>
          <a:xfrm>
            <a:off x="715100" y="3945500"/>
            <a:ext cx="4296600" cy="51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lt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852" name="Google Shape;852;p51"/>
          <p:cNvSpPr txBox="1"/>
          <p:nvPr>
            <p:ph idx="4" type="title"/>
          </p:nvPr>
        </p:nvSpPr>
        <p:spPr>
          <a:xfrm>
            <a:off x="715100" y="687400"/>
            <a:ext cx="4296600" cy="76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36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853" name="Google Shape;853;p51"/>
          <p:cNvSpPr txBox="1"/>
          <p:nvPr>
            <p:ph idx="5" type="subTitle"/>
          </p:nvPr>
        </p:nvSpPr>
        <p:spPr>
          <a:xfrm>
            <a:off x="715100" y="1380100"/>
            <a:ext cx="4296600" cy="51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lt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854" name="Google Shape;854;p51"/>
          <p:cNvSpPr/>
          <p:nvPr>
            <p:ph idx="6" type="pic"/>
          </p:nvPr>
        </p:nvSpPr>
        <p:spPr>
          <a:xfrm>
            <a:off x="5426360" y="535000"/>
            <a:ext cx="2926200" cy="4074000"/>
          </a:xfrm>
          <a:prstGeom prst="rect">
            <a:avLst/>
          </a:prstGeom>
          <a:noFill/>
          <a:ln cap="flat" cmpd="sng" w="9525">
            <a:solidFill>
              <a:schemeClr val="lt1"/>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5" name="Shape 855"/>
        <p:cNvGrpSpPr/>
        <p:nvPr/>
      </p:nvGrpSpPr>
      <p:grpSpPr>
        <a:xfrm>
          <a:off x="0" y="0"/>
          <a:ext cx="0" cy="0"/>
          <a:chOff x="0" y="0"/>
          <a:chExt cx="0" cy="0"/>
        </a:xfrm>
      </p:grpSpPr>
      <p:sp>
        <p:nvSpPr>
          <p:cNvPr id="856" name="Google Shape;856;p53"/>
          <p:cNvSpPr/>
          <p:nvPr>
            <p:ph idx="2" type="pic"/>
          </p:nvPr>
        </p:nvSpPr>
        <p:spPr>
          <a:xfrm>
            <a:off x="-6875" y="0"/>
            <a:ext cx="9144000" cy="5157300"/>
          </a:xfrm>
          <a:prstGeom prst="rect">
            <a:avLst/>
          </a:prstGeom>
          <a:noFill/>
          <a:ln>
            <a:noFill/>
          </a:ln>
        </p:spPr>
      </p:sp>
      <p:sp>
        <p:nvSpPr>
          <p:cNvPr id="857" name="Google Shape;857;p53"/>
          <p:cNvSpPr txBox="1"/>
          <p:nvPr>
            <p:ph type="title"/>
          </p:nvPr>
        </p:nvSpPr>
        <p:spPr>
          <a:xfrm>
            <a:off x="720000" y="4038000"/>
            <a:ext cx="77040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Chivo Mono"/>
              <a:buNone/>
              <a:defRPr b="0" i="0" sz="3000" u="none" cap="none" strike="noStrike">
                <a:solidFill>
                  <a:schemeClr val="dk1"/>
                </a:solidFill>
                <a:latin typeface="Chivo Mono"/>
                <a:ea typeface="Chivo Mono"/>
                <a:cs typeface="Chivo Mono"/>
                <a:sym typeface="Chivo Mono"/>
              </a:defRPr>
            </a:lvl1pPr>
            <a:lvl2pPr lvl="1" marR="0" rtl="0" algn="l">
              <a:lnSpc>
                <a:spcPct val="100000"/>
              </a:lnSpc>
              <a:spcBef>
                <a:spcPts val="0"/>
              </a:spcBef>
              <a:spcAft>
                <a:spcPts val="0"/>
              </a:spcAft>
              <a:buClr>
                <a:schemeClr val="dk1"/>
              </a:buClr>
              <a:buSzPts val="3500"/>
              <a:buFont typeface="Chivo Mono"/>
              <a:buNone/>
              <a:defRPr b="0" i="0" sz="3500" u="none" cap="none" strike="noStrike">
                <a:solidFill>
                  <a:schemeClr val="dk1"/>
                </a:solidFill>
                <a:latin typeface="Chivo Mono"/>
                <a:ea typeface="Chivo Mono"/>
                <a:cs typeface="Chivo Mono"/>
                <a:sym typeface="Chivo Mono"/>
              </a:defRPr>
            </a:lvl2pPr>
            <a:lvl3pPr lvl="2" marR="0" rtl="0" algn="l">
              <a:lnSpc>
                <a:spcPct val="100000"/>
              </a:lnSpc>
              <a:spcBef>
                <a:spcPts val="0"/>
              </a:spcBef>
              <a:spcAft>
                <a:spcPts val="0"/>
              </a:spcAft>
              <a:buClr>
                <a:schemeClr val="dk1"/>
              </a:buClr>
              <a:buSzPts val="3500"/>
              <a:buFont typeface="Chivo Mono"/>
              <a:buNone/>
              <a:defRPr b="0" i="0" sz="3500" u="none" cap="none" strike="noStrike">
                <a:solidFill>
                  <a:schemeClr val="dk1"/>
                </a:solidFill>
                <a:latin typeface="Chivo Mono"/>
                <a:ea typeface="Chivo Mono"/>
                <a:cs typeface="Chivo Mono"/>
                <a:sym typeface="Chivo Mono"/>
              </a:defRPr>
            </a:lvl3pPr>
            <a:lvl4pPr lvl="3" marR="0" rtl="0" algn="l">
              <a:lnSpc>
                <a:spcPct val="100000"/>
              </a:lnSpc>
              <a:spcBef>
                <a:spcPts val="0"/>
              </a:spcBef>
              <a:spcAft>
                <a:spcPts val="0"/>
              </a:spcAft>
              <a:buClr>
                <a:schemeClr val="dk1"/>
              </a:buClr>
              <a:buSzPts val="3500"/>
              <a:buFont typeface="Chivo Mono"/>
              <a:buNone/>
              <a:defRPr b="0" i="0" sz="3500" u="none" cap="none" strike="noStrike">
                <a:solidFill>
                  <a:schemeClr val="dk1"/>
                </a:solidFill>
                <a:latin typeface="Chivo Mono"/>
                <a:ea typeface="Chivo Mono"/>
                <a:cs typeface="Chivo Mono"/>
                <a:sym typeface="Chivo Mono"/>
              </a:defRPr>
            </a:lvl4pPr>
            <a:lvl5pPr lvl="4" marR="0" rtl="0" algn="l">
              <a:lnSpc>
                <a:spcPct val="100000"/>
              </a:lnSpc>
              <a:spcBef>
                <a:spcPts val="0"/>
              </a:spcBef>
              <a:spcAft>
                <a:spcPts val="0"/>
              </a:spcAft>
              <a:buClr>
                <a:schemeClr val="dk1"/>
              </a:buClr>
              <a:buSzPts val="3500"/>
              <a:buFont typeface="Chivo Mono"/>
              <a:buNone/>
              <a:defRPr b="0" i="0" sz="3500" u="none" cap="none" strike="noStrike">
                <a:solidFill>
                  <a:schemeClr val="dk1"/>
                </a:solidFill>
                <a:latin typeface="Chivo Mono"/>
                <a:ea typeface="Chivo Mono"/>
                <a:cs typeface="Chivo Mono"/>
                <a:sym typeface="Chivo Mono"/>
              </a:defRPr>
            </a:lvl5pPr>
            <a:lvl6pPr lvl="5" marR="0" rtl="0" algn="l">
              <a:lnSpc>
                <a:spcPct val="100000"/>
              </a:lnSpc>
              <a:spcBef>
                <a:spcPts val="0"/>
              </a:spcBef>
              <a:spcAft>
                <a:spcPts val="0"/>
              </a:spcAft>
              <a:buClr>
                <a:schemeClr val="dk1"/>
              </a:buClr>
              <a:buSzPts val="3500"/>
              <a:buFont typeface="Chivo Mono"/>
              <a:buNone/>
              <a:defRPr b="0" i="0" sz="3500" u="none" cap="none" strike="noStrike">
                <a:solidFill>
                  <a:schemeClr val="dk1"/>
                </a:solidFill>
                <a:latin typeface="Chivo Mono"/>
                <a:ea typeface="Chivo Mono"/>
                <a:cs typeface="Chivo Mono"/>
                <a:sym typeface="Chivo Mono"/>
              </a:defRPr>
            </a:lvl6pPr>
            <a:lvl7pPr lvl="6" marR="0" rtl="0" algn="l">
              <a:lnSpc>
                <a:spcPct val="100000"/>
              </a:lnSpc>
              <a:spcBef>
                <a:spcPts val="0"/>
              </a:spcBef>
              <a:spcAft>
                <a:spcPts val="0"/>
              </a:spcAft>
              <a:buClr>
                <a:schemeClr val="dk1"/>
              </a:buClr>
              <a:buSzPts val="3500"/>
              <a:buFont typeface="Chivo Mono"/>
              <a:buNone/>
              <a:defRPr b="0" i="0" sz="3500" u="none" cap="none" strike="noStrike">
                <a:solidFill>
                  <a:schemeClr val="dk1"/>
                </a:solidFill>
                <a:latin typeface="Chivo Mono"/>
                <a:ea typeface="Chivo Mono"/>
                <a:cs typeface="Chivo Mono"/>
                <a:sym typeface="Chivo Mono"/>
              </a:defRPr>
            </a:lvl7pPr>
            <a:lvl8pPr lvl="7" marR="0" rtl="0" algn="l">
              <a:lnSpc>
                <a:spcPct val="100000"/>
              </a:lnSpc>
              <a:spcBef>
                <a:spcPts val="0"/>
              </a:spcBef>
              <a:spcAft>
                <a:spcPts val="0"/>
              </a:spcAft>
              <a:buClr>
                <a:schemeClr val="dk1"/>
              </a:buClr>
              <a:buSzPts val="3500"/>
              <a:buFont typeface="Chivo Mono"/>
              <a:buNone/>
              <a:defRPr b="0" i="0" sz="3500" u="none" cap="none" strike="noStrike">
                <a:solidFill>
                  <a:schemeClr val="dk1"/>
                </a:solidFill>
                <a:latin typeface="Chivo Mono"/>
                <a:ea typeface="Chivo Mono"/>
                <a:cs typeface="Chivo Mono"/>
                <a:sym typeface="Chivo Mono"/>
              </a:defRPr>
            </a:lvl8pPr>
            <a:lvl9pPr lvl="8" marR="0" rtl="0" algn="l">
              <a:lnSpc>
                <a:spcPct val="100000"/>
              </a:lnSpc>
              <a:spcBef>
                <a:spcPts val="0"/>
              </a:spcBef>
              <a:spcAft>
                <a:spcPts val="0"/>
              </a:spcAft>
              <a:buClr>
                <a:schemeClr val="dk1"/>
              </a:buClr>
              <a:buSzPts val="3500"/>
              <a:buFont typeface="Chivo Mono"/>
              <a:buNone/>
              <a:defRPr b="0" i="0" sz="3500" u="none" cap="none" strike="noStrike">
                <a:solidFill>
                  <a:schemeClr val="dk1"/>
                </a:solidFill>
                <a:latin typeface="Chivo Mono"/>
                <a:ea typeface="Chivo Mono"/>
                <a:cs typeface="Chivo Mono"/>
                <a:sym typeface="Chivo Mono"/>
              </a:defRPr>
            </a:lvl9pPr>
          </a:lstStyle>
          <a:p/>
        </p:txBody>
      </p:sp>
      <p:sp>
        <p:nvSpPr>
          <p:cNvPr id="7" name="Google Shape;7;p4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Inter Tight"/>
              <a:buChar char="●"/>
              <a:defRPr b="0" i="0" sz="1200" u="none" cap="none" strike="noStrike">
                <a:solidFill>
                  <a:schemeClr val="dk1"/>
                </a:solidFill>
                <a:latin typeface="Inter Tight"/>
                <a:ea typeface="Inter Tight"/>
                <a:cs typeface="Inter Tight"/>
                <a:sym typeface="Inter Tight"/>
              </a:defRPr>
            </a:lvl1pPr>
            <a:lvl2pPr indent="-304800" lvl="1" marL="914400" marR="0" rtl="0" algn="l">
              <a:lnSpc>
                <a:spcPct val="100000"/>
              </a:lnSpc>
              <a:spcBef>
                <a:spcPts val="0"/>
              </a:spcBef>
              <a:spcAft>
                <a:spcPts val="0"/>
              </a:spcAft>
              <a:buClr>
                <a:schemeClr val="dk1"/>
              </a:buClr>
              <a:buSzPts val="1200"/>
              <a:buFont typeface="Inter Tight"/>
              <a:buChar char="○"/>
              <a:defRPr b="0" i="0" sz="1200" u="none" cap="none" strike="noStrike">
                <a:solidFill>
                  <a:schemeClr val="dk1"/>
                </a:solidFill>
                <a:latin typeface="Inter Tight"/>
                <a:ea typeface="Inter Tight"/>
                <a:cs typeface="Inter Tight"/>
                <a:sym typeface="Inter Tight"/>
              </a:defRPr>
            </a:lvl2pPr>
            <a:lvl3pPr indent="-304800" lvl="2" marL="1371600" marR="0" rtl="0" algn="l">
              <a:lnSpc>
                <a:spcPct val="100000"/>
              </a:lnSpc>
              <a:spcBef>
                <a:spcPts val="0"/>
              </a:spcBef>
              <a:spcAft>
                <a:spcPts val="0"/>
              </a:spcAft>
              <a:buClr>
                <a:schemeClr val="dk1"/>
              </a:buClr>
              <a:buSzPts val="1200"/>
              <a:buFont typeface="Inter Tight"/>
              <a:buChar char="■"/>
              <a:defRPr b="0" i="0" sz="1200" u="none" cap="none" strike="noStrike">
                <a:solidFill>
                  <a:schemeClr val="dk1"/>
                </a:solidFill>
                <a:latin typeface="Inter Tight"/>
                <a:ea typeface="Inter Tight"/>
                <a:cs typeface="Inter Tight"/>
                <a:sym typeface="Inter Tight"/>
              </a:defRPr>
            </a:lvl3pPr>
            <a:lvl4pPr indent="-304800" lvl="3" marL="1828800" marR="0" rtl="0" algn="l">
              <a:lnSpc>
                <a:spcPct val="100000"/>
              </a:lnSpc>
              <a:spcBef>
                <a:spcPts val="0"/>
              </a:spcBef>
              <a:spcAft>
                <a:spcPts val="0"/>
              </a:spcAft>
              <a:buClr>
                <a:schemeClr val="dk1"/>
              </a:buClr>
              <a:buSzPts val="1200"/>
              <a:buFont typeface="Inter Tight"/>
              <a:buChar char="●"/>
              <a:defRPr b="0" i="0" sz="1200" u="none" cap="none" strike="noStrike">
                <a:solidFill>
                  <a:schemeClr val="dk1"/>
                </a:solidFill>
                <a:latin typeface="Inter Tight"/>
                <a:ea typeface="Inter Tight"/>
                <a:cs typeface="Inter Tight"/>
                <a:sym typeface="Inter Tight"/>
              </a:defRPr>
            </a:lvl4pPr>
            <a:lvl5pPr indent="-304800" lvl="4" marL="2286000" marR="0" rtl="0" algn="l">
              <a:lnSpc>
                <a:spcPct val="100000"/>
              </a:lnSpc>
              <a:spcBef>
                <a:spcPts val="0"/>
              </a:spcBef>
              <a:spcAft>
                <a:spcPts val="0"/>
              </a:spcAft>
              <a:buClr>
                <a:schemeClr val="dk1"/>
              </a:buClr>
              <a:buSzPts val="1200"/>
              <a:buFont typeface="Inter Tight"/>
              <a:buChar char="○"/>
              <a:defRPr b="0" i="0" sz="1200" u="none" cap="none" strike="noStrike">
                <a:solidFill>
                  <a:schemeClr val="dk1"/>
                </a:solidFill>
                <a:latin typeface="Inter Tight"/>
                <a:ea typeface="Inter Tight"/>
                <a:cs typeface="Inter Tight"/>
                <a:sym typeface="Inter Tight"/>
              </a:defRPr>
            </a:lvl5pPr>
            <a:lvl6pPr indent="-304800" lvl="5" marL="2743200" marR="0" rtl="0" algn="l">
              <a:lnSpc>
                <a:spcPct val="100000"/>
              </a:lnSpc>
              <a:spcBef>
                <a:spcPts val="0"/>
              </a:spcBef>
              <a:spcAft>
                <a:spcPts val="0"/>
              </a:spcAft>
              <a:buClr>
                <a:schemeClr val="dk1"/>
              </a:buClr>
              <a:buSzPts val="1200"/>
              <a:buFont typeface="Inter Tight"/>
              <a:buChar char="■"/>
              <a:defRPr b="0" i="0" sz="1200" u="none" cap="none" strike="noStrike">
                <a:solidFill>
                  <a:schemeClr val="dk1"/>
                </a:solidFill>
                <a:latin typeface="Inter Tight"/>
                <a:ea typeface="Inter Tight"/>
                <a:cs typeface="Inter Tight"/>
                <a:sym typeface="Inter Tight"/>
              </a:defRPr>
            </a:lvl6pPr>
            <a:lvl7pPr indent="-304800" lvl="6" marL="3200400" marR="0" rtl="0" algn="l">
              <a:lnSpc>
                <a:spcPct val="100000"/>
              </a:lnSpc>
              <a:spcBef>
                <a:spcPts val="0"/>
              </a:spcBef>
              <a:spcAft>
                <a:spcPts val="0"/>
              </a:spcAft>
              <a:buClr>
                <a:schemeClr val="dk1"/>
              </a:buClr>
              <a:buSzPts val="1200"/>
              <a:buFont typeface="Inter Tight"/>
              <a:buChar char="●"/>
              <a:defRPr b="0" i="0" sz="1200" u="none" cap="none" strike="noStrike">
                <a:solidFill>
                  <a:schemeClr val="dk1"/>
                </a:solidFill>
                <a:latin typeface="Inter Tight"/>
                <a:ea typeface="Inter Tight"/>
                <a:cs typeface="Inter Tight"/>
                <a:sym typeface="Inter Tight"/>
              </a:defRPr>
            </a:lvl7pPr>
            <a:lvl8pPr indent="-304800" lvl="7" marL="3657600" marR="0" rtl="0" algn="l">
              <a:lnSpc>
                <a:spcPct val="100000"/>
              </a:lnSpc>
              <a:spcBef>
                <a:spcPts val="0"/>
              </a:spcBef>
              <a:spcAft>
                <a:spcPts val="0"/>
              </a:spcAft>
              <a:buClr>
                <a:schemeClr val="dk1"/>
              </a:buClr>
              <a:buSzPts val="1200"/>
              <a:buFont typeface="Inter Tight"/>
              <a:buChar char="○"/>
              <a:defRPr b="0" i="0" sz="1200" u="none" cap="none" strike="noStrike">
                <a:solidFill>
                  <a:schemeClr val="dk1"/>
                </a:solidFill>
                <a:latin typeface="Inter Tight"/>
                <a:ea typeface="Inter Tight"/>
                <a:cs typeface="Inter Tight"/>
                <a:sym typeface="Inter Tight"/>
              </a:defRPr>
            </a:lvl8pPr>
            <a:lvl9pPr indent="-304800" lvl="8" marL="4114800" marR="0" rtl="0" algn="l">
              <a:lnSpc>
                <a:spcPct val="100000"/>
              </a:lnSpc>
              <a:spcBef>
                <a:spcPts val="0"/>
              </a:spcBef>
              <a:spcAft>
                <a:spcPts val="0"/>
              </a:spcAft>
              <a:buClr>
                <a:schemeClr val="dk1"/>
              </a:buClr>
              <a:buSzPts val="1200"/>
              <a:buFont typeface="Inter Tight"/>
              <a:buChar char="■"/>
              <a:defRPr b="0" i="0" sz="1200" u="none" cap="none" strike="noStrike">
                <a:solidFill>
                  <a:schemeClr val="dk1"/>
                </a:solidFill>
                <a:latin typeface="Inter Tight"/>
                <a:ea typeface="Inter Tight"/>
                <a:cs typeface="Inter Tight"/>
                <a:sym typeface="Inter T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14.jpg"/><Relationship Id="rId6"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4.png"/><Relationship Id="rId5"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health.gnu.org/" TargetMode="External"/><Relationship Id="rId4" Type="http://schemas.openxmlformats.org/officeDocument/2006/relationships/image" Target="../media/image25.jp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hyperlink" Target="http://facebook.com/eiosifidis" TargetMode="External"/><Relationship Id="rId4" Type="http://schemas.openxmlformats.org/officeDocument/2006/relationships/hyperlink" Target="https://www.instagram.com/e.iosifidis/" TargetMode="External"/><Relationship Id="rId5" Type="http://schemas.openxmlformats.org/officeDocument/2006/relationships/hyperlink" Target="https://www.linkedin.com/in/eiosifidis/" TargetMode="External"/><Relationship Id="rId6" Type="http://schemas.openxmlformats.org/officeDocument/2006/relationships/hyperlink" Target="http://twitter.com/nexteiosifidi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
          <p:cNvSpPr txBox="1"/>
          <p:nvPr>
            <p:ph type="ctrTitle"/>
          </p:nvPr>
        </p:nvSpPr>
        <p:spPr>
          <a:xfrm>
            <a:off x="1138950" y="1344425"/>
            <a:ext cx="6087600" cy="177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3400"/>
              <a:t>ΨΗΦΙΑΚΟΣ ΜΕΤΑΣΧΗΜΑΤΙΣΜΟΣ ΚΑΙ ΑΝΟΙΚΤΟ ΛΟΓΙΣΜΙΚΟ ΣΤΟΝ ΤΟΜΕΑ ΤΗΣ ΥΓΕΙΑΣ</a:t>
            </a:r>
            <a:endParaRPr sz="3400"/>
          </a:p>
        </p:txBody>
      </p:sp>
      <p:sp>
        <p:nvSpPr>
          <p:cNvPr id="2032" name="Google Shape;2032;p1"/>
          <p:cNvSpPr txBox="1"/>
          <p:nvPr>
            <p:ph idx="1" type="subTitle"/>
          </p:nvPr>
        </p:nvSpPr>
        <p:spPr>
          <a:xfrm>
            <a:off x="5727050" y="3730975"/>
            <a:ext cx="2395200" cy="610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
              <a:t>Ευστάθιος Ιωσηφίδης, DVM</a:t>
            </a:r>
            <a:endParaRPr/>
          </a:p>
          <a:p>
            <a:pPr indent="0" lvl="0" marL="0" rtl="0" algn="r">
              <a:lnSpc>
                <a:spcPct val="100000"/>
              </a:lnSpc>
              <a:spcBef>
                <a:spcPts val="0"/>
              </a:spcBef>
              <a:spcAft>
                <a:spcPts val="0"/>
              </a:spcAft>
              <a:buSzPts val="1200"/>
              <a:buNone/>
            </a:pPr>
            <a:r>
              <a:rPr lang="en"/>
              <a:t>iis21027</a:t>
            </a:r>
            <a:endParaRPr/>
          </a:p>
        </p:txBody>
      </p:sp>
      <p:grpSp>
        <p:nvGrpSpPr>
          <p:cNvPr id="2033" name="Google Shape;2033;p1"/>
          <p:cNvGrpSpPr/>
          <p:nvPr/>
        </p:nvGrpSpPr>
        <p:grpSpPr>
          <a:xfrm>
            <a:off x="7514100" y="2969425"/>
            <a:ext cx="424800" cy="546500"/>
            <a:chOff x="7814200" y="3723800"/>
            <a:chExt cx="424800" cy="546500"/>
          </a:xfrm>
        </p:grpSpPr>
        <p:grpSp>
          <p:nvGrpSpPr>
            <p:cNvPr id="2034" name="Google Shape;2034;p1"/>
            <p:cNvGrpSpPr/>
            <p:nvPr/>
          </p:nvGrpSpPr>
          <p:grpSpPr>
            <a:xfrm>
              <a:off x="7814200" y="3723800"/>
              <a:ext cx="424800" cy="546500"/>
              <a:chOff x="1084150" y="838775"/>
              <a:chExt cx="424800" cy="546500"/>
            </a:xfrm>
          </p:grpSpPr>
          <p:cxnSp>
            <p:nvCxnSpPr>
              <p:cNvPr id="2035" name="Google Shape;2035;p1"/>
              <p:cNvCxnSpPr/>
              <p:nvPr/>
            </p:nvCxnSpPr>
            <p:spPr>
              <a:xfrm>
                <a:off x="1296550" y="1236775"/>
                <a:ext cx="0" cy="148500"/>
              </a:xfrm>
              <a:prstGeom prst="straightConnector1">
                <a:avLst/>
              </a:prstGeom>
              <a:noFill/>
              <a:ln cap="flat" cmpd="sng" w="9525">
                <a:solidFill>
                  <a:schemeClr val="dk1"/>
                </a:solidFill>
                <a:prstDash val="dash"/>
                <a:round/>
                <a:headEnd len="sm" w="sm" type="none"/>
                <a:tailEnd len="sm" w="sm" type="none"/>
              </a:ln>
            </p:spPr>
          </p:cxnSp>
          <p:cxnSp>
            <p:nvCxnSpPr>
              <p:cNvPr id="2036" name="Google Shape;2036;p1"/>
              <p:cNvCxnSpPr/>
              <p:nvPr/>
            </p:nvCxnSpPr>
            <p:spPr>
              <a:xfrm>
                <a:off x="1296550" y="838775"/>
                <a:ext cx="0" cy="148500"/>
              </a:xfrm>
              <a:prstGeom prst="straightConnector1">
                <a:avLst/>
              </a:prstGeom>
              <a:noFill/>
              <a:ln cap="flat" cmpd="sng" w="9525">
                <a:solidFill>
                  <a:schemeClr val="dk1"/>
                </a:solidFill>
                <a:prstDash val="dash"/>
                <a:round/>
                <a:headEnd len="sm" w="sm" type="none"/>
                <a:tailEnd len="sm" w="sm" type="none"/>
              </a:ln>
            </p:spPr>
          </p:cxnSp>
          <p:cxnSp>
            <p:nvCxnSpPr>
              <p:cNvPr id="2037" name="Google Shape;2037;p1"/>
              <p:cNvCxnSpPr/>
              <p:nvPr/>
            </p:nvCxnSpPr>
            <p:spPr>
              <a:xfrm>
                <a:off x="1508950" y="1037775"/>
                <a:ext cx="0" cy="148500"/>
              </a:xfrm>
              <a:prstGeom prst="straightConnector1">
                <a:avLst/>
              </a:prstGeom>
              <a:noFill/>
              <a:ln cap="flat" cmpd="sng" w="9525">
                <a:solidFill>
                  <a:schemeClr val="dk1"/>
                </a:solidFill>
                <a:prstDash val="dash"/>
                <a:round/>
                <a:headEnd len="sm" w="sm" type="none"/>
                <a:tailEnd len="sm" w="sm" type="none"/>
              </a:ln>
            </p:spPr>
          </p:cxnSp>
          <p:cxnSp>
            <p:nvCxnSpPr>
              <p:cNvPr id="2038" name="Google Shape;2038;p1"/>
              <p:cNvCxnSpPr/>
              <p:nvPr/>
            </p:nvCxnSpPr>
            <p:spPr>
              <a:xfrm>
                <a:off x="1084150" y="1037775"/>
                <a:ext cx="0" cy="148500"/>
              </a:xfrm>
              <a:prstGeom prst="straightConnector1">
                <a:avLst/>
              </a:prstGeom>
              <a:noFill/>
              <a:ln cap="flat" cmpd="sng" w="9525">
                <a:solidFill>
                  <a:schemeClr val="dk1"/>
                </a:solidFill>
                <a:prstDash val="dash"/>
                <a:round/>
                <a:headEnd len="sm" w="sm" type="none"/>
                <a:tailEnd len="sm" w="sm" type="none"/>
              </a:ln>
            </p:spPr>
          </p:cxnSp>
        </p:grpSp>
        <p:sp>
          <p:nvSpPr>
            <p:cNvPr id="2039" name="Google Shape;2039;p1"/>
            <p:cNvSpPr/>
            <p:nvPr/>
          </p:nvSpPr>
          <p:spPr>
            <a:xfrm>
              <a:off x="8008750" y="3979200"/>
              <a:ext cx="35700" cy="3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5" name="Shape 2135"/>
        <p:cNvGrpSpPr/>
        <p:nvPr/>
      </p:nvGrpSpPr>
      <p:grpSpPr>
        <a:xfrm>
          <a:off x="0" y="0"/>
          <a:ext cx="0" cy="0"/>
          <a:chOff x="0" y="0"/>
          <a:chExt cx="0" cy="0"/>
        </a:xfrm>
      </p:grpSpPr>
      <p:sp>
        <p:nvSpPr>
          <p:cNvPr id="2136" name="Google Shape;2136;g2db875b2d18_0_39"/>
          <p:cNvSpPr txBox="1"/>
          <p:nvPr>
            <p:ph idx="2" type="title"/>
          </p:nvPr>
        </p:nvSpPr>
        <p:spPr>
          <a:xfrm>
            <a:off x="1098125" y="535000"/>
            <a:ext cx="16311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04</a:t>
            </a:r>
            <a:endParaRPr/>
          </a:p>
        </p:txBody>
      </p:sp>
      <p:grpSp>
        <p:nvGrpSpPr>
          <p:cNvPr id="2137" name="Google Shape;2137;g2db875b2d18_0_39"/>
          <p:cNvGrpSpPr/>
          <p:nvPr/>
        </p:nvGrpSpPr>
        <p:grpSpPr>
          <a:xfrm>
            <a:off x="1304775" y="1546325"/>
            <a:ext cx="424800" cy="546500"/>
            <a:chOff x="7814200" y="3723800"/>
            <a:chExt cx="424800" cy="546500"/>
          </a:xfrm>
        </p:grpSpPr>
        <p:grpSp>
          <p:nvGrpSpPr>
            <p:cNvPr id="2138" name="Google Shape;2138;g2db875b2d18_0_39"/>
            <p:cNvGrpSpPr/>
            <p:nvPr/>
          </p:nvGrpSpPr>
          <p:grpSpPr>
            <a:xfrm>
              <a:off x="7814200" y="3723800"/>
              <a:ext cx="424800" cy="546500"/>
              <a:chOff x="1084150" y="838775"/>
              <a:chExt cx="424800" cy="546500"/>
            </a:xfrm>
          </p:grpSpPr>
          <p:cxnSp>
            <p:nvCxnSpPr>
              <p:cNvPr id="2139" name="Google Shape;2139;g2db875b2d18_0_39"/>
              <p:cNvCxnSpPr/>
              <p:nvPr/>
            </p:nvCxnSpPr>
            <p:spPr>
              <a:xfrm>
                <a:off x="1296550" y="1236775"/>
                <a:ext cx="0" cy="148500"/>
              </a:xfrm>
              <a:prstGeom prst="straightConnector1">
                <a:avLst/>
              </a:prstGeom>
              <a:noFill/>
              <a:ln cap="flat" cmpd="sng" w="9525">
                <a:solidFill>
                  <a:schemeClr val="lt1"/>
                </a:solidFill>
                <a:prstDash val="dash"/>
                <a:round/>
                <a:headEnd len="sm" w="sm" type="none"/>
                <a:tailEnd len="sm" w="sm" type="none"/>
              </a:ln>
            </p:spPr>
          </p:cxnSp>
          <p:cxnSp>
            <p:nvCxnSpPr>
              <p:cNvPr id="2140" name="Google Shape;2140;g2db875b2d18_0_39"/>
              <p:cNvCxnSpPr/>
              <p:nvPr/>
            </p:nvCxnSpPr>
            <p:spPr>
              <a:xfrm>
                <a:off x="1296550" y="838775"/>
                <a:ext cx="0" cy="148500"/>
              </a:xfrm>
              <a:prstGeom prst="straightConnector1">
                <a:avLst/>
              </a:prstGeom>
              <a:noFill/>
              <a:ln cap="flat" cmpd="sng" w="9525">
                <a:solidFill>
                  <a:schemeClr val="lt1"/>
                </a:solidFill>
                <a:prstDash val="dash"/>
                <a:round/>
                <a:headEnd len="sm" w="sm" type="none"/>
                <a:tailEnd len="sm" w="sm" type="none"/>
              </a:ln>
            </p:spPr>
          </p:cxnSp>
          <p:cxnSp>
            <p:nvCxnSpPr>
              <p:cNvPr id="2141" name="Google Shape;2141;g2db875b2d18_0_39"/>
              <p:cNvCxnSpPr/>
              <p:nvPr/>
            </p:nvCxnSpPr>
            <p:spPr>
              <a:xfrm>
                <a:off x="1508950" y="1037775"/>
                <a:ext cx="0" cy="148500"/>
              </a:xfrm>
              <a:prstGeom prst="straightConnector1">
                <a:avLst/>
              </a:prstGeom>
              <a:noFill/>
              <a:ln cap="flat" cmpd="sng" w="9525">
                <a:solidFill>
                  <a:schemeClr val="lt1"/>
                </a:solidFill>
                <a:prstDash val="dash"/>
                <a:round/>
                <a:headEnd len="sm" w="sm" type="none"/>
                <a:tailEnd len="sm" w="sm" type="none"/>
              </a:ln>
            </p:spPr>
          </p:cxnSp>
          <p:cxnSp>
            <p:nvCxnSpPr>
              <p:cNvPr id="2142" name="Google Shape;2142;g2db875b2d18_0_39"/>
              <p:cNvCxnSpPr/>
              <p:nvPr/>
            </p:nvCxnSpPr>
            <p:spPr>
              <a:xfrm>
                <a:off x="1084150" y="1037775"/>
                <a:ext cx="0" cy="148500"/>
              </a:xfrm>
              <a:prstGeom prst="straightConnector1">
                <a:avLst/>
              </a:prstGeom>
              <a:noFill/>
              <a:ln cap="flat" cmpd="sng" w="9525">
                <a:solidFill>
                  <a:schemeClr val="lt1"/>
                </a:solidFill>
                <a:prstDash val="dash"/>
                <a:round/>
                <a:headEnd len="sm" w="sm" type="none"/>
                <a:tailEnd len="sm" w="sm" type="none"/>
              </a:ln>
            </p:spPr>
          </p:cxnSp>
        </p:grpSp>
        <p:sp>
          <p:nvSpPr>
            <p:cNvPr id="2143" name="Google Shape;2143;g2db875b2d18_0_39"/>
            <p:cNvSpPr/>
            <p:nvPr/>
          </p:nvSpPr>
          <p:spPr>
            <a:xfrm>
              <a:off x="8008750" y="3979200"/>
              <a:ext cx="35700" cy="35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4" name="Google Shape;2144;g2db875b2d18_0_39"/>
          <p:cNvSpPr txBox="1"/>
          <p:nvPr>
            <p:ph type="title"/>
          </p:nvPr>
        </p:nvSpPr>
        <p:spPr>
          <a:xfrm>
            <a:off x="2776375" y="2581925"/>
            <a:ext cx="5269500" cy="1776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n" sz="4400"/>
              <a:t>Προκλήσεις για την Υλοποίηση του ΗΙΦ</a:t>
            </a:r>
            <a:endParaRPr sz="4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8"/>
          <p:cNvSpPr txBox="1"/>
          <p:nvPr>
            <p:ph idx="2" type="subTitle"/>
          </p:nvPr>
        </p:nvSpPr>
        <p:spPr>
          <a:xfrm>
            <a:off x="722726" y="2904950"/>
            <a:ext cx="2967000" cy="10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η ανάγκη για συμμόρφωση με παγκόσμια αναγνωρισμένα πρότυπα διαλειτουργικότητας είναι κρίσιμη, καθώς η διαλειτουργικότητα μεταξύ των διαφορετικών συστημάτων ΗΙΦ που χρησιμοποιούνται στο Εθνικό Σύστημα Υγείας είναι η βάση για την επιτυχή υλοποίηση ενός ολοκληρωμένου ΗΙΦ</a:t>
            </a:r>
            <a:endParaRPr/>
          </a:p>
        </p:txBody>
      </p:sp>
      <p:sp>
        <p:nvSpPr>
          <p:cNvPr id="2150" name="Google Shape;2150;p8"/>
          <p:cNvSpPr txBox="1"/>
          <p:nvPr>
            <p:ph idx="3" type="subTitle"/>
          </p:nvPr>
        </p:nvSpPr>
        <p:spPr>
          <a:xfrm>
            <a:off x="6850002" y="2447750"/>
            <a:ext cx="2206800" cy="10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η διαμόρφωση κατάλληλων δομών διακυβέρνησης είναι ουσιαστική για τον συντονισμό των δραστηριοτήτων κάθε περίπτωσης χρήσης, καθώς η διακυβέρνηση πρέπει να είναι αποτελεσματική και να υποστηρίζει την υλοποίηση του ΗΙΦ</a:t>
            </a:r>
            <a:endParaRPr/>
          </a:p>
        </p:txBody>
      </p:sp>
      <p:sp>
        <p:nvSpPr>
          <p:cNvPr id="2151" name="Google Shape;2151;p8"/>
          <p:cNvSpPr txBox="1"/>
          <p:nvPr>
            <p:ph idx="4" type="subTitle"/>
          </p:nvPr>
        </p:nvSpPr>
        <p:spPr>
          <a:xfrm>
            <a:off x="3846926" y="3271938"/>
            <a:ext cx="2967000" cy="10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η σημασία της εθνικής νομοθεσίας για την υλοποίηση του ΗΙΦ δεν πρέπει να υποτιμηθεί, καθώς η νομοθεσία πρέπει να υποστηρίζει και να ρυθμίζει την υλοποίηση του ΗΙΦ, διασφαλίζοντας ότι τα δεδομένα των ασθενών είναι ασφαλή και προστατευμένα</a:t>
            </a:r>
            <a:endParaRPr/>
          </a:p>
        </p:txBody>
      </p:sp>
      <p:sp>
        <p:nvSpPr>
          <p:cNvPr id="2152" name="Google Shape;2152;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Προκλήσεις για την Υλοποίηση του ΗΙΦ</a:t>
            </a:r>
            <a:endParaRPr/>
          </a:p>
        </p:txBody>
      </p:sp>
      <p:sp>
        <p:nvSpPr>
          <p:cNvPr id="2153" name="Google Shape;2153;p8"/>
          <p:cNvSpPr txBox="1"/>
          <p:nvPr>
            <p:ph idx="1" type="subTitle"/>
          </p:nvPr>
        </p:nvSpPr>
        <p:spPr>
          <a:xfrm>
            <a:off x="646525" y="2379050"/>
            <a:ext cx="2967000" cy="52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Η ανάγκη για συμμόρφωση με παγκόσμια αναγνωρισμένα πρότυπα διαλειτουργικότητας</a:t>
            </a:r>
            <a:endParaRPr/>
          </a:p>
        </p:txBody>
      </p:sp>
      <p:sp>
        <p:nvSpPr>
          <p:cNvPr id="2154" name="Google Shape;2154;p8"/>
          <p:cNvSpPr txBox="1"/>
          <p:nvPr>
            <p:ph idx="6" type="subTitle"/>
          </p:nvPr>
        </p:nvSpPr>
        <p:spPr>
          <a:xfrm>
            <a:off x="3846925" y="2746038"/>
            <a:ext cx="2967000" cy="52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Πώς η διαμόρφωση κατάλληλων δομών διακυβέρνησης είναι ουσιαστική για τον συντονισμό των δραστηριοτήτων κάθε περίπτωσης χρήσης</a:t>
            </a:r>
            <a:endParaRPr/>
          </a:p>
        </p:txBody>
      </p:sp>
      <p:sp>
        <p:nvSpPr>
          <p:cNvPr id="2155" name="Google Shape;2155;p8"/>
          <p:cNvSpPr txBox="1"/>
          <p:nvPr>
            <p:ph idx="7" type="subTitle"/>
          </p:nvPr>
        </p:nvSpPr>
        <p:spPr>
          <a:xfrm>
            <a:off x="6850000" y="1921850"/>
            <a:ext cx="2206800" cy="52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Η σημασία της εθνικής νομοθεσίας για την υλοποίηση του ΗΙΦ</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9" name="Shape 2159"/>
        <p:cNvGrpSpPr/>
        <p:nvPr/>
      </p:nvGrpSpPr>
      <p:grpSpPr>
        <a:xfrm>
          <a:off x="0" y="0"/>
          <a:ext cx="0" cy="0"/>
          <a:chOff x="0" y="0"/>
          <a:chExt cx="0" cy="0"/>
        </a:xfrm>
      </p:grpSpPr>
      <p:sp>
        <p:nvSpPr>
          <p:cNvPr id="2160" name="Google Shape;2160;g2db875b2d18_0_52"/>
          <p:cNvSpPr txBox="1"/>
          <p:nvPr>
            <p:ph idx="2" type="title"/>
          </p:nvPr>
        </p:nvSpPr>
        <p:spPr>
          <a:xfrm>
            <a:off x="1098125" y="535000"/>
            <a:ext cx="16311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05</a:t>
            </a:r>
            <a:endParaRPr/>
          </a:p>
        </p:txBody>
      </p:sp>
      <p:grpSp>
        <p:nvGrpSpPr>
          <p:cNvPr id="2161" name="Google Shape;2161;g2db875b2d18_0_52"/>
          <p:cNvGrpSpPr/>
          <p:nvPr/>
        </p:nvGrpSpPr>
        <p:grpSpPr>
          <a:xfrm>
            <a:off x="1304775" y="1546325"/>
            <a:ext cx="424800" cy="546500"/>
            <a:chOff x="7814200" y="3723800"/>
            <a:chExt cx="424800" cy="546500"/>
          </a:xfrm>
        </p:grpSpPr>
        <p:grpSp>
          <p:nvGrpSpPr>
            <p:cNvPr id="2162" name="Google Shape;2162;g2db875b2d18_0_52"/>
            <p:cNvGrpSpPr/>
            <p:nvPr/>
          </p:nvGrpSpPr>
          <p:grpSpPr>
            <a:xfrm>
              <a:off x="7814200" y="3723800"/>
              <a:ext cx="424800" cy="546500"/>
              <a:chOff x="1084150" y="838775"/>
              <a:chExt cx="424800" cy="546500"/>
            </a:xfrm>
          </p:grpSpPr>
          <p:cxnSp>
            <p:nvCxnSpPr>
              <p:cNvPr id="2163" name="Google Shape;2163;g2db875b2d18_0_52"/>
              <p:cNvCxnSpPr/>
              <p:nvPr/>
            </p:nvCxnSpPr>
            <p:spPr>
              <a:xfrm>
                <a:off x="1296550" y="1236775"/>
                <a:ext cx="0" cy="148500"/>
              </a:xfrm>
              <a:prstGeom prst="straightConnector1">
                <a:avLst/>
              </a:prstGeom>
              <a:noFill/>
              <a:ln cap="flat" cmpd="sng" w="9525">
                <a:solidFill>
                  <a:schemeClr val="lt1"/>
                </a:solidFill>
                <a:prstDash val="dash"/>
                <a:round/>
                <a:headEnd len="sm" w="sm" type="none"/>
                <a:tailEnd len="sm" w="sm" type="none"/>
              </a:ln>
            </p:spPr>
          </p:cxnSp>
          <p:cxnSp>
            <p:nvCxnSpPr>
              <p:cNvPr id="2164" name="Google Shape;2164;g2db875b2d18_0_52"/>
              <p:cNvCxnSpPr/>
              <p:nvPr/>
            </p:nvCxnSpPr>
            <p:spPr>
              <a:xfrm>
                <a:off x="1296550" y="838775"/>
                <a:ext cx="0" cy="148500"/>
              </a:xfrm>
              <a:prstGeom prst="straightConnector1">
                <a:avLst/>
              </a:prstGeom>
              <a:noFill/>
              <a:ln cap="flat" cmpd="sng" w="9525">
                <a:solidFill>
                  <a:schemeClr val="lt1"/>
                </a:solidFill>
                <a:prstDash val="dash"/>
                <a:round/>
                <a:headEnd len="sm" w="sm" type="none"/>
                <a:tailEnd len="sm" w="sm" type="none"/>
              </a:ln>
            </p:spPr>
          </p:cxnSp>
          <p:cxnSp>
            <p:nvCxnSpPr>
              <p:cNvPr id="2165" name="Google Shape;2165;g2db875b2d18_0_52"/>
              <p:cNvCxnSpPr/>
              <p:nvPr/>
            </p:nvCxnSpPr>
            <p:spPr>
              <a:xfrm>
                <a:off x="1508950" y="1037775"/>
                <a:ext cx="0" cy="148500"/>
              </a:xfrm>
              <a:prstGeom prst="straightConnector1">
                <a:avLst/>
              </a:prstGeom>
              <a:noFill/>
              <a:ln cap="flat" cmpd="sng" w="9525">
                <a:solidFill>
                  <a:schemeClr val="lt1"/>
                </a:solidFill>
                <a:prstDash val="dash"/>
                <a:round/>
                <a:headEnd len="sm" w="sm" type="none"/>
                <a:tailEnd len="sm" w="sm" type="none"/>
              </a:ln>
            </p:spPr>
          </p:cxnSp>
          <p:cxnSp>
            <p:nvCxnSpPr>
              <p:cNvPr id="2166" name="Google Shape;2166;g2db875b2d18_0_52"/>
              <p:cNvCxnSpPr/>
              <p:nvPr/>
            </p:nvCxnSpPr>
            <p:spPr>
              <a:xfrm>
                <a:off x="1084150" y="1037775"/>
                <a:ext cx="0" cy="148500"/>
              </a:xfrm>
              <a:prstGeom prst="straightConnector1">
                <a:avLst/>
              </a:prstGeom>
              <a:noFill/>
              <a:ln cap="flat" cmpd="sng" w="9525">
                <a:solidFill>
                  <a:schemeClr val="lt1"/>
                </a:solidFill>
                <a:prstDash val="dash"/>
                <a:round/>
                <a:headEnd len="sm" w="sm" type="none"/>
                <a:tailEnd len="sm" w="sm" type="none"/>
              </a:ln>
            </p:spPr>
          </p:cxnSp>
        </p:grpSp>
        <p:sp>
          <p:nvSpPr>
            <p:cNvPr id="2167" name="Google Shape;2167;g2db875b2d18_0_52"/>
            <p:cNvSpPr/>
            <p:nvPr/>
          </p:nvSpPr>
          <p:spPr>
            <a:xfrm>
              <a:off x="8008750" y="3979200"/>
              <a:ext cx="35700" cy="35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8" name="Google Shape;2168;g2db875b2d18_0_52"/>
          <p:cNvSpPr txBox="1"/>
          <p:nvPr>
            <p:ph type="title"/>
          </p:nvPr>
        </p:nvSpPr>
        <p:spPr>
          <a:xfrm>
            <a:off x="2776375" y="2581925"/>
            <a:ext cx="5269500" cy="1776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n" sz="4400"/>
              <a:t>Παραδείγματα Εφαρμογής του ΗΙΦ Εμπειρικές Μελέτες</a:t>
            </a:r>
            <a:endParaRPr sz="4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g2db875b2d18_0_91"/>
          <p:cNvSpPr txBox="1"/>
          <p:nvPr>
            <p:ph type="title"/>
          </p:nvPr>
        </p:nvSpPr>
        <p:spPr>
          <a:xfrm>
            <a:off x="720000" y="445025"/>
            <a:ext cx="8007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sz="2800"/>
              <a:t>GNU Health στο σύστημα υγείας της Τζαμάικα</a:t>
            </a:r>
            <a:endParaRPr sz="2800"/>
          </a:p>
          <a:p>
            <a:pPr indent="0" lvl="0" marL="0" rtl="0" algn="l">
              <a:lnSpc>
                <a:spcPct val="100000"/>
              </a:lnSpc>
              <a:spcBef>
                <a:spcPts val="0"/>
              </a:spcBef>
              <a:spcAft>
                <a:spcPts val="0"/>
              </a:spcAft>
              <a:buClr>
                <a:schemeClr val="lt1"/>
              </a:buClr>
              <a:buSzPts val="1100"/>
              <a:buFont typeface="Arial"/>
              <a:buNone/>
            </a:pPr>
            <a:r>
              <a:t/>
            </a:r>
            <a:endParaRPr sz="2800"/>
          </a:p>
          <a:p>
            <a:pPr indent="0" lvl="0" marL="0" rtl="0" algn="l">
              <a:lnSpc>
                <a:spcPct val="100000"/>
              </a:lnSpc>
              <a:spcBef>
                <a:spcPts val="0"/>
              </a:spcBef>
              <a:spcAft>
                <a:spcPts val="0"/>
              </a:spcAft>
              <a:buSzPts val="3000"/>
              <a:buNone/>
            </a:pPr>
            <a:r>
              <a:t/>
            </a:r>
            <a:endParaRPr sz="2800"/>
          </a:p>
        </p:txBody>
      </p:sp>
      <p:pic>
        <p:nvPicPr>
          <p:cNvPr id="2174" name="Google Shape;2174;g2db875b2d18_0_91"/>
          <p:cNvPicPr preferRelativeResize="0"/>
          <p:nvPr/>
        </p:nvPicPr>
        <p:blipFill rotWithShape="1">
          <a:blip r:embed="rId3">
            <a:alphaModFix/>
          </a:blip>
          <a:srcRect b="0" l="0" r="0" t="0"/>
          <a:stretch/>
        </p:blipFill>
        <p:spPr>
          <a:xfrm>
            <a:off x="1045325" y="1169175"/>
            <a:ext cx="2860875" cy="2148100"/>
          </a:xfrm>
          <a:prstGeom prst="rect">
            <a:avLst/>
          </a:prstGeom>
          <a:noFill/>
          <a:ln>
            <a:noFill/>
          </a:ln>
        </p:spPr>
      </p:pic>
      <p:pic>
        <p:nvPicPr>
          <p:cNvPr id="2175" name="Google Shape;2175;g2db875b2d18_0_91"/>
          <p:cNvPicPr preferRelativeResize="0"/>
          <p:nvPr/>
        </p:nvPicPr>
        <p:blipFill rotWithShape="1">
          <a:blip r:embed="rId4">
            <a:alphaModFix/>
          </a:blip>
          <a:srcRect b="0" l="0" r="0" t="0"/>
          <a:stretch/>
        </p:blipFill>
        <p:spPr>
          <a:xfrm>
            <a:off x="6035600" y="1197775"/>
            <a:ext cx="2526799" cy="1786100"/>
          </a:xfrm>
          <a:prstGeom prst="rect">
            <a:avLst/>
          </a:prstGeom>
          <a:noFill/>
          <a:ln>
            <a:noFill/>
          </a:ln>
        </p:spPr>
      </p:pic>
      <p:sp>
        <p:nvSpPr>
          <p:cNvPr id="2176" name="Google Shape;2176;g2db875b2d18_0_91"/>
          <p:cNvSpPr txBox="1"/>
          <p:nvPr>
            <p:ph idx="2" type="subTitle"/>
          </p:nvPr>
        </p:nvSpPr>
        <p:spPr>
          <a:xfrm>
            <a:off x="5595401" y="3489850"/>
            <a:ext cx="2967000" cy="10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a:t>Μοναδικό αναγνωριστικό για κάθε άτομο σε ολόκληρη τη χώρα</a:t>
            </a:r>
            <a:endParaRPr/>
          </a:p>
          <a:p>
            <a:pPr indent="0" lvl="0" marL="0" rtl="0" algn="l">
              <a:lnSpc>
                <a:spcPct val="100000"/>
              </a:lnSpc>
              <a:spcBef>
                <a:spcPts val="0"/>
              </a:spcBef>
              <a:spcAft>
                <a:spcPts val="0"/>
              </a:spcAft>
              <a:buClr>
                <a:schemeClr val="lt1"/>
              </a:buClr>
              <a:buSzPts val="1100"/>
              <a:buFont typeface="Arial"/>
              <a:buNone/>
            </a:pPr>
            <a:r>
              <a:t/>
            </a:r>
            <a:endParaRPr/>
          </a:p>
          <a:p>
            <a:pPr indent="0" lvl="0" marL="0" rtl="0" algn="l">
              <a:lnSpc>
                <a:spcPct val="100000"/>
              </a:lnSpc>
              <a:spcBef>
                <a:spcPts val="0"/>
              </a:spcBef>
              <a:spcAft>
                <a:spcPts val="0"/>
              </a:spcAft>
              <a:buClr>
                <a:schemeClr val="lt1"/>
              </a:buClr>
              <a:buSzPts val="1100"/>
              <a:buFont typeface="Arial"/>
              <a:buNone/>
            </a:pPr>
            <a:r>
              <a:rPr lang="en"/>
              <a:t>GNU/Linux τόσο σε σταθμούς εργασίας όσο και σε διακομιστές</a:t>
            </a:r>
            <a:endParaRPr/>
          </a:p>
          <a:p>
            <a:pPr indent="0" lvl="0" marL="0" rtl="0" algn="l">
              <a:lnSpc>
                <a:spcPct val="100000"/>
              </a:lnSpc>
              <a:spcBef>
                <a:spcPts val="0"/>
              </a:spcBef>
              <a:spcAft>
                <a:spcPts val="0"/>
              </a:spcAft>
              <a:buClr>
                <a:schemeClr val="lt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177" name="Google Shape;2177;g2db875b2d18_0_91"/>
          <p:cNvSpPr txBox="1"/>
          <p:nvPr>
            <p:ph idx="2" type="subTitle"/>
          </p:nvPr>
        </p:nvSpPr>
        <p:spPr>
          <a:xfrm>
            <a:off x="588125" y="3414150"/>
            <a:ext cx="3944700" cy="130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Ξεκίνησε ως ένα κοινό έργο μεταξύ της κυβέρνησης της Τζαμάικας, του Υπουργείου Υγείας και του GNU Solidario</a:t>
            </a:r>
            <a:endParaRPr/>
          </a:p>
          <a:p>
            <a:pPr indent="0" lvl="0" marL="0" rtl="0" algn="l">
              <a:lnSpc>
                <a:spcPct val="100000"/>
              </a:lnSpc>
              <a:spcBef>
                <a:spcPts val="0"/>
              </a:spcBef>
              <a:spcAft>
                <a:spcPts val="0"/>
              </a:spcAft>
              <a:buClr>
                <a:schemeClr val="lt1"/>
              </a:buClr>
              <a:buSzPts val="1100"/>
              <a:buFont typeface="Arial"/>
              <a:buNone/>
            </a:pPr>
            <a:r>
              <a:t/>
            </a:r>
            <a:endParaRPr/>
          </a:p>
          <a:p>
            <a:pPr indent="0" lvl="0" marL="0" rtl="0" algn="l">
              <a:lnSpc>
                <a:spcPct val="100000"/>
              </a:lnSpc>
              <a:spcBef>
                <a:spcPts val="0"/>
              </a:spcBef>
              <a:spcAft>
                <a:spcPts val="0"/>
              </a:spcAft>
              <a:buClr>
                <a:schemeClr val="lt1"/>
              </a:buClr>
              <a:buSzPts val="1100"/>
              <a:buFont typeface="Arial"/>
              <a:buNone/>
            </a:pPr>
            <a:r>
              <a:rPr lang="en"/>
              <a:t>Φτιάχτηκε τοπική ομάδα Βιώσιμοι και ανεξάρτητοι</a:t>
            </a:r>
            <a:endParaRPr/>
          </a:p>
          <a:p>
            <a:pPr indent="0" lvl="0" marL="0" rtl="0" algn="l">
              <a:lnSpc>
                <a:spcPct val="100000"/>
              </a:lnSpc>
              <a:spcBef>
                <a:spcPts val="0"/>
              </a:spcBef>
              <a:spcAft>
                <a:spcPts val="0"/>
              </a:spcAft>
              <a:buClr>
                <a:schemeClr val="lt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g2db875b2d18_0_216"/>
          <p:cNvSpPr txBox="1"/>
          <p:nvPr>
            <p:ph type="title"/>
          </p:nvPr>
        </p:nvSpPr>
        <p:spPr>
          <a:xfrm>
            <a:off x="720000" y="2926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sz="2400"/>
              <a:t>350+ GNUHealth εγκαταστάσεις σε εθνικό επίπεδο</a:t>
            </a:r>
            <a:endParaRPr sz="2400"/>
          </a:p>
          <a:p>
            <a:pPr indent="0" lvl="0" marL="0" rtl="0" algn="l">
              <a:lnSpc>
                <a:spcPct val="100000"/>
              </a:lnSpc>
              <a:spcBef>
                <a:spcPts val="0"/>
              </a:spcBef>
              <a:spcAft>
                <a:spcPts val="0"/>
              </a:spcAft>
              <a:buClr>
                <a:schemeClr val="lt1"/>
              </a:buClr>
              <a:buSzPts val="1100"/>
              <a:buFont typeface="Arial"/>
              <a:buNone/>
            </a:pPr>
            <a:r>
              <a:t/>
            </a:r>
            <a:endParaRPr sz="2400"/>
          </a:p>
          <a:p>
            <a:pPr indent="0" lvl="0" marL="0" rtl="0" algn="l">
              <a:lnSpc>
                <a:spcPct val="100000"/>
              </a:lnSpc>
              <a:spcBef>
                <a:spcPts val="0"/>
              </a:spcBef>
              <a:spcAft>
                <a:spcPts val="0"/>
              </a:spcAft>
              <a:buSzPts val="3000"/>
              <a:buNone/>
            </a:pPr>
            <a:r>
              <a:t/>
            </a:r>
            <a:endParaRPr sz="2400"/>
          </a:p>
        </p:txBody>
      </p:sp>
      <p:pic>
        <p:nvPicPr>
          <p:cNvPr id="2183" name="Google Shape;2183;g2db875b2d18_0_216"/>
          <p:cNvPicPr preferRelativeResize="0"/>
          <p:nvPr/>
        </p:nvPicPr>
        <p:blipFill rotWithShape="1">
          <a:blip r:embed="rId3">
            <a:alphaModFix/>
          </a:blip>
          <a:srcRect b="0" l="0" r="0" t="0"/>
          <a:stretch/>
        </p:blipFill>
        <p:spPr>
          <a:xfrm>
            <a:off x="1930700" y="941525"/>
            <a:ext cx="5763389" cy="3819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g2db875b2d18_0_232"/>
          <p:cNvSpPr txBox="1"/>
          <p:nvPr>
            <p:ph type="title"/>
          </p:nvPr>
        </p:nvSpPr>
        <p:spPr>
          <a:xfrm>
            <a:off x="1482000" y="292625"/>
            <a:ext cx="651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400"/>
              <a:t>Ένα άτομο, ένα ιστορικό: PUID (ΑΜΚΑ)</a:t>
            </a:r>
            <a:endParaRPr sz="2400"/>
          </a:p>
          <a:p>
            <a:pPr indent="0" lvl="0" marL="0" rtl="0" algn="l">
              <a:lnSpc>
                <a:spcPct val="100000"/>
              </a:lnSpc>
              <a:spcBef>
                <a:spcPts val="0"/>
              </a:spcBef>
              <a:spcAft>
                <a:spcPts val="0"/>
              </a:spcAft>
              <a:buSzPts val="1100"/>
              <a:buNone/>
            </a:pPr>
            <a:r>
              <a:t/>
            </a:r>
            <a:endParaRPr sz="2400"/>
          </a:p>
          <a:p>
            <a:pPr indent="0" lvl="0" marL="0" rtl="0" algn="l">
              <a:lnSpc>
                <a:spcPct val="100000"/>
              </a:lnSpc>
              <a:spcBef>
                <a:spcPts val="0"/>
              </a:spcBef>
              <a:spcAft>
                <a:spcPts val="0"/>
              </a:spcAft>
              <a:buSzPts val="3000"/>
              <a:buNone/>
            </a:pPr>
            <a:r>
              <a:t/>
            </a:r>
            <a:endParaRPr sz="2400"/>
          </a:p>
        </p:txBody>
      </p:sp>
      <p:grpSp>
        <p:nvGrpSpPr>
          <p:cNvPr id="2189" name="Google Shape;2189;g2db875b2d18_0_232"/>
          <p:cNvGrpSpPr/>
          <p:nvPr/>
        </p:nvGrpSpPr>
        <p:grpSpPr>
          <a:xfrm>
            <a:off x="1490892" y="859495"/>
            <a:ext cx="6151822" cy="3968496"/>
            <a:chOff x="881278" y="1354316"/>
            <a:chExt cx="8136255" cy="4921250"/>
          </a:xfrm>
        </p:grpSpPr>
        <p:pic>
          <p:nvPicPr>
            <p:cNvPr id="2190" name="Google Shape;2190;g2db875b2d18_0_232"/>
            <p:cNvPicPr preferRelativeResize="0"/>
            <p:nvPr/>
          </p:nvPicPr>
          <p:blipFill rotWithShape="1">
            <a:blip r:embed="rId3">
              <a:alphaModFix/>
            </a:blip>
            <a:srcRect b="0" l="0" r="0" t="0"/>
            <a:stretch/>
          </p:blipFill>
          <p:spPr>
            <a:xfrm>
              <a:off x="900353" y="1372337"/>
              <a:ext cx="8096759" cy="4885182"/>
            </a:xfrm>
            <a:prstGeom prst="rect">
              <a:avLst/>
            </a:prstGeom>
            <a:noFill/>
            <a:ln>
              <a:noFill/>
            </a:ln>
          </p:spPr>
        </p:pic>
        <p:sp>
          <p:nvSpPr>
            <p:cNvPr id="2191" name="Google Shape;2191;g2db875b2d18_0_232"/>
            <p:cNvSpPr/>
            <p:nvPr/>
          </p:nvSpPr>
          <p:spPr>
            <a:xfrm>
              <a:off x="881278" y="1354316"/>
              <a:ext cx="8136255" cy="4921250"/>
            </a:xfrm>
            <a:custGeom>
              <a:rect b="b" l="l" r="r" t="t"/>
              <a:pathLst>
                <a:path extrusionOk="0" h="4921250" w="8136255">
                  <a:moveTo>
                    <a:pt x="0" y="0"/>
                  </a:moveTo>
                  <a:lnTo>
                    <a:pt x="8136001" y="0"/>
                  </a:lnTo>
                  <a:lnTo>
                    <a:pt x="8136001" y="4921199"/>
                  </a:lnTo>
                  <a:lnTo>
                    <a:pt x="0" y="4921199"/>
                  </a:lnTo>
                  <a:lnTo>
                    <a:pt x="0" y="0"/>
                  </a:lnTo>
                  <a:close/>
                </a:path>
              </a:pathLst>
            </a:custGeom>
            <a:noFill/>
            <a:ln cap="flat" cmpd="sng" w="36700">
              <a:solidFill>
                <a:srgbClr val="3197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g2db875b2d18_0_241"/>
          <p:cNvSpPr txBox="1"/>
          <p:nvPr>
            <p:ph type="title"/>
          </p:nvPr>
        </p:nvSpPr>
        <p:spPr>
          <a:xfrm>
            <a:off x="567600" y="140225"/>
            <a:ext cx="651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sz="2400"/>
              <a:t>Διαχείριση ασθενούς</a:t>
            </a:r>
            <a:endParaRPr sz="2400"/>
          </a:p>
          <a:p>
            <a:pPr indent="0" lvl="0" marL="0" rtl="0" algn="l">
              <a:lnSpc>
                <a:spcPct val="100000"/>
              </a:lnSpc>
              <a:spcBef>
                <a:spcPts val="0"/>
              </a:spcBef>
              <a:spcAft>
                <a:spcPts val="0"/>
              </a:spcAft>
              <a:buClr>
                <a:schemeClr val="lt1"/>
              </a:buClr>
              <a:buSzPts val="1100"/>
              <a:buFont typeface="Arial"/>
              <a:buNone/>
            </a:pPr>
            <a:r>
              <a:t/>
            </a:r>
            <a:endParaRPr sz="2400"/>
          </a:p>
          <a:p>
            <a:pPr indent="0" lvl="0" marL="0" rtl="0" algn="l">
              <a:lnSpc>
                <a:spcPct val="100000"/>
              </a:lnSpc>
              <a:spcBef>
                <a:spcPts val="0"/>
              </a:spcBef>
              <a:spcAft>
                <a:spcPts val="0"/>
              </a:spcAft>
              <a:buSzPts val="3000"/>
              <a:buNone/>
            </a:pPr>
            <a:r>
              <a:t/>
            </a:r>
            <a:endParaRPr sz="2400"/>
          </a:p>
        </p:txBody>
      </p:sp>
      <p:pic>
        <p:nvPicPr>
          <p:cNvPr id="2197" name="Google Shape;2197;g2db875b2d18_0_241"/>
          <p:cNvPicPr preferRelativeResize="0"/>
          <p:nvPr/>
        </p:nvPicPr>
        <p:blipFill rotWithShape="1">
          <a:blip r:embed="rId3">
            <a:alphaModFix/>
          </a:blip>
          <a:srcRect b="0" l="0" r="0" t="0"/>
          <a:stretch/>
        </p:blipFill>
        <p:spPr>
          <a:xfrm>
            <a:off x="3522026" y="354448"/>
            <a:ext cx="5316350" cy="3020776"/>
          </a:xfrm>
          <a:prstGeom prst="rect">
            <a:avLst/>
          </a:prstGeom>
          <a:noFill/>
          <a:ln>
            <a:noFill/>
          </a:ln>
        </p:spPr>
      </p:pic>
      <p:pic>
        <p:nvPicPr>
          <p:cNvPr id="2198" name="Google Shape;2198;g2db875b2d18_0_241"/>
          <p:cNvPicPr preferRelativeResize="0"/>
          <p:nvPr/>
        </p:nvPicPr>
        <p:blipFill rotWithShape="1">
          <a:blip r:embed="rId4">
            <a:alphaModFix/>
          </a:blip>
          <a:srcRect b="0" l="0" r="0" t="0"/>
          <a:stretch/>
        </p:blipFill>
        <p:spPr>
          <a:xfrm>
            <a:off x="728376" y="963172"/>
            <a:ext cx="2292000" cy="975142"/>
          </a:xfrm>
          <a:prstGeom prst="rect">
            <a:avLst/>
          </a:prstGeom>
          <a:noFill/>
          <a:ln>
            <a:noFill/>
          </a:ln>
        </p:spPr>
      </p:pic>
      <p:pic>
        <p:nvPicPr>
          <p:cNvPr id="2199" name="Google Shape;2199;g2db875b2d18_0_241"/>
          <p:cNvPicPr preferRelativeResize="0"/>
          <p:nvPr/>
        </p:nvPicPr>
        <p:blipFill rotWithShape="1">
          <a:blip r:embed="rId5">
            <a:alphaModFix/>
          </a:blip>
          <a:srcRect b="0" l="0" r="0" t="0"/>
          <a:stretch/>
        </p:blipFill>
        <p:spPr>
          <a:xfrm>
            <a:off x="728376" y="2377924"/>
            <a:ext cx="2672725" cy="1545178"/>
          </a:xfrm>
          <a:prstGeom prst="rect">
            <a:avLst/>
          </a:prstGeom>
          <a:noFill/>
          <a:ln>
            <a:noFill/>
          </a:ln>
        </p:spPr>
      </p:pic>
      <p:pic>
        <p:nvPicPr>
          <p:cNvPr id="2200" name="Google Shape;2200;g2db875b2d18_0_241"/>
          <p:cNvPicPr preferRelativeResize="0"/>
          <p:nvPr/>
        </p:nvPicPr>
        <p:blipFill rotWithShape="1">
          <a:blip r:embed="rId6">
            <a:alphaModFix/>
          </a:blip>
          <a:srcRect b="0" l="0" r="0" t="0"/>
          <a:stretch/>
        </p:blipFill>
        <p:spPr>
          <a:xfrm>
            <a:off x="5202488" y="3592900"/>
            <a:ext cx="1955425" cy="123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g2db875b2d18_0_262"/>
          <p:cNvSpPr txBox="1"/>
          <p:nvPr>
            <p:ph type="title"/>
          </p:nvPr>
        </p:nvSpPr>
        <p:spPr>
          <a:xfrm>
            <a:off x="720000" y="445025"/>
            <a:ext cx="360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2100"/>
              <a:t>Δημογραφικά στοιχεία, Επιδημιολογία, Πρώιμη προειδοποίηση</a:t>
            </a:r>
            <a:endParaRPr sz="2100"/>
          </a:p>
        </p:txBody>
      </p:sp>
      <p:grpSp>
        <p:nvGrpSpPr>
          <p:cNvPr id="2206" name="Google Shape;2206;g2db875b2d18_0_262"/>
          <p:cNvGrpSpPr/>
          <p:nvPr/>
        </p:nvGrpSpPr>
        <p:grpSpPr>
          <a:xfrm>
            <a:off x="4527107" y="598015"/>
            <a:ext cx="4427126" cy="4096018"/>
            <a:chOff x="3780002" y="1360818"/>
            <a:chExt cx="6003697" cy="5299545"/>
          </a:xfrm>
        </p:grpSpPr>
        <p:pic>
          <p:nvPicPr>
            <p:cNvPr id="2207" name="Google Shape;2207;g2db875b2d18_0_262"/>
            <p:cNvPicPr preferRelativeResize="0"/>
            <p:nvPr/>
          </p:nvPicPr>
          <p:blipFill rotWithShape="1">
            <a:blip r:embed="rId3">
              <a:alphaModFix/>
            </a:blip>
            <a:srcRect b="0" l="0" r="0" t="0"/>
            <a:stretch/>
          </p:blipFill>
          <p:spPr>
            <a:xfrm>
              <a:off x="3780002" y="3240380"/>
              <a:ext cx="5795975" cy="3419983"/>
            </a:xfrm>
            <a:prstGeom prst="rect">
              <a:avLst/>
            </a:prstGeom>
            <a:noFill/>
            <a:ln>
              <a:noFill/>
            </a:ln>
          </p:spPr>
        </p:pic>
        <p:pic>
          <p:nvPicPr>
            <p:cNvPr id="2208" name="Google Shape;2208;g2db875b2d18_0_262"/>
            <p:cNvPicPr preferRelativeResize="0"/>
            <p:nvPr/>
          </p:nvPicPr>
          <p:blipFill rotWithShape="1">
            <a:blip r:embed="rId4">
              <a:alphaModFix/>
            </a:blip>
            <a:srcRect b="0" l="0" r="0" t="0"/>
            <a:stretch/>
          </p:blipFill>
          <p:spPr>
            <a:xfrm>
              <a:off x="3826433" y="1360818"/>
              <a:ext cx="3553917" cy="4759185"/>
            </a:xfrm>
            <a:prstGeom prst="rect">
              <a:avLst/>
            </a:prstGeom>
            <a:noFill/>
            <a:ln>
              <a:noFill/>
            </a:ln>
          </p:spPr>
        </p:pic>
        <p:pic>
          <p:nvPicPr>
            <p:cNvPr id="2209" name="Google Shape;2209;g2db875b2d18_0_262"/>
            <p:cNvPicPr preferRelativeResize="0"/>
            <p:nvPr/>
          </p:nvPicPr>
          <p:blipFill rotWithShape="1">
            <a:blip r:embed="rId5">
              <a:alphaModFix/>
            </a:blip>
            <a:srcRect b="0" l="0" r="0" t="0"/>
            <a:stretch/>
          </p:blipFill>
          <p:spPr>
            <a:xfrm>
              <a:off x="6368402" y="2520011"/>
              <a:ext cx="3415297" cy="1884591"/>
            </a:xfrm>
            <a:prstGeom prst="rect">
              <a:avLst/>
            </a:prstGeom>
            <a:noFill/>
            <a:ln>
              <a:noFill/>
            </a:ln>
          </p:spPr>
        </p:pic>
      </p:grpSp>
      <p:sp>
        <p:nvSpPr>
          <p:cNvPr id="2210" name="Google Shape;2210;g2db875b2d18_0_262"/>
          <p:cNvSpPr txBox="1"/>
          <p:nvPr/>
        </p:nvSpPr>
        <p:spPr>
          <a:xfrm>
            <a:off x="778175" y="2065750"/>
            <a:ext cx="2003100" cy="178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dk1"/>
                </a:solidFill>
                <a:latin typeface="Inter Tight"/>
                <a:ea typeface="Inter Tight"/>
                <a:cs typeface="Inter Tight"/>
                <a:sym typeface="Inter Tight"/>
              </a:rPr>
              <a:t>Δημογραφικά στοιχεία συγκέντρωσης δεδομένων Άτομα χωρίς κάλυψη υγείας Έγκαιρη προειδοποίηση για επιδημίες - πανδημίες Γεωγραφική τοποθέτηση (OSM) Κοινοποιήσιμες ασθένειες (υποχρεωτικής δήλωσης)</a:t>
            </a:r>
            <a:endParaRPr b="0" i="0" sz="1200" u="none" cap="none" strike="noStrike">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Clr>
                <a:schemeClr val="lt1"/>
              </a:buClr>
              <a:buSzPts val="1100"/>
              <a:buFont typeface="Arial"/>
              <a:buNone/>
            </a:pPr>
            <a:r>
              <a:t/>
            </a:r>
            <a:endParaRPr b="0" i="0" sz="1200" u="none" cap="none" strike="noStrike">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nter Tight"/>
              <a:ea typeface="Inter Tight"/>
              <a:cs typeface="Inter Tight"/>
              <a:sym typeface="Inter T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g2db875b2d18_0_254"/>
          <p:cNvSpPr txBox="1"/>
          <p:nvPr>
            <p:ph type="title"/>
          </p:nvPr>
        </p:nvSpPr>
        <p:spPr>
          <a:xfrm>
            <a:off x="567600" y="140225"/>
            <a:ext cx="651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400"/>
              <a:t>Σύστημα επιτήρησης “τραυματισμών”</a:t>
            </a:r>
            <a:endParaRPr sz="2400"/>
          </a:p>
        </p:txBody>
      </p:sp>
      <p:pic>
        <p:nvPicPr>
          <p:cNvPr id="2216" name="Google Shape;2216;g2db875b2d18_0_254"/>
          <p:cNvPicPr preferRelativeResize="0"/>
          <p:nvPr/>
        </p:nvPicPr>
        <p:blipFill rotWithShape="1">
          <a:blip r:embed="rId3">
            <a:alphaModFix/>
          </a:blip>
          <a:srcRect b="0" l="0" r="0" t="0"/>
          <a:stretch/>
        </p:blipFill>
        <p:spPr>
          <a:xfrm>
            <a:off x="974760" y="712922"/>
            <a:ext cx="7194474" cy="2797776"/>
          </a:xfrm>
          <a:prstGeom prst="rect">
            <a:avLst/>
          </a:prstGeom>
          <a:noFill/>
          <a:ln>
            <a:noFill/>
          </a:ln>
        </p:spPr>
      </p:pic>
      <p:sp>
        <p:nvSpPr>
          <p:cNvPr id="2217" name="Google Shape;2217;g2db875b2d18_0_254"/>
          <p:cNvSpPr txBox="1"/>
          <p:nvPr/>
        </p:nvSpPr>
        <p:spPr>
          <a:xfrm>
            <a:off x="1101575" y="3790075"/>
            <a:ext cx="7388100" cy="6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dk1"/>
                </a:solidFill>
                <a:latin typeface="Inter Tight"/>
                <a:ea typeface="Inter Tight"/>
                <a:cs typeface="Inter Tight"/>
                <a:sym typeface="Inter Tight"/>
              </a:rPr>
              <a:t>Καταγράφει βίαιους τραυματισμούς (ατυχήματα, ληστείες, αυτοτραυματισμούς, σεξουαλικές επιθέσεις, …)</a:t>
            </a:r>
            <a:endParaRPr b="0" i="0" sz="1200" u="none" cap="none" strike="noStrike">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dk1"/>
                </a:solidFill>
                <a:latin typeface="Inter Tight"/>
                <a:ea typeface="Inter Tight"/>
                <a:cs typeface="Inter Tight"/>
                <a:sym typeface="Inter Tight"/>
              </a:rPr>
              <a:t>Με γεωαναφορά (OSM) Κωδικοποίηση ICD 10</a:t>
            </a:r>
            <a:endParaRPr b="0" i="0" sz="1200" u="none" cap="none" strike="noStrike">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dk1"/>
                </a:solidFill>
                <a:latin typeface="Inter Tight"/>
                <a:ea typeface="Inter Tight"/>
                <a:cs typeface="Inter Tight"/>
                <a:sym typeface="Inter Tight"/>
              </a:rPr>
              <a:t>Πληροφορίες με βάση τα δεδομένα (τόπος, χρόνος, προβλήματα που εμπλέκονται,…) </a:t>
            </a:r>
            <a:endParaRPr b="0" i="0" sz="1200" u="none" cap="none" strike="noStrike">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dk1"/>
                </a:solidFill>
                <a:latin typeface="Inter Tight"/>
                <a:ea typeface="Inter Tight"/>
                <a:cs typeface="Inter Tight"/>
                <a:sym typeface="Inter Tight"/>
              </a:rPr>
              <a:t>Υλοποίηση από το Υπουργείο Υγείας της Jamaica!</a:t>
            </a:r>
            <a:endParaRPr b="0" i="0" sz="1200" u="none" cap="none" strike="noStrike">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Clr>
                <a:schemeClr val="lt1"/>
              </a:buClr>
              <a:buSzPts val="1100"/>
              <a:buFont typeface="Arial"/>
              <a:buNone/>
            </a:pPr>
            <a:r>
              <a:t/>
            </a:r>
            <a:endParaRPr b="0" i="0" sz="1200" u="none" cap="none" strike="noStrike">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Inter Tight"/>
              <a:ea typeface="Inter Tight"/>
              <a:cs typeface="Inter Tight"/>
              <a:sym typeface="Inter T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g2dece6a75a1_1_0"/>
          <p:cNvSpPr txBox="1"/>
          <p:nvPr>
            <p:ph type="title"/>
          </p:nvPr>
        </p:nvSpPr>
        <p:spPr>
          <a:xfrm>
            <a:off x="1101000" y="216425"/>
            <a:ext cx="7266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2100"/>
              <a:t>Αρθρωτή εγκατάσταση</a:t>
            </a:r>
            <a:endParaRPr sz="2100"/>
          </a:p>
        </p:txBody>
      </p:sp>
      <p:pic>
        <p:nvPicPr>
          <p:cNvPr id="2223" name="Google Shape;2223;g2dece6a75a1_1_0"/>
          <p:cNvPicPr preferRelativeResize="0"/>
          <p:nvPr/>
        </p:nvPicPr>
        <p:blipFill>
          <a:blip r:embed="rId3">
            <a:alphaModFix/>
          </a:blip>
          <a:stretch>
            <a:fillRect/>
          </a:stretch>
        </p:blipFill>
        <p:spPr>
          <a:xfrm>
            <a:off x="1910975" y="866000"/>
            <a:ext cx="5546089"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Περιεχόμενα</a:t>
            </a:r>
            <a:endParaRPr/>
          </a:p>
        </p:txBody>
      </p:sp>
      <p:sp>
        <p:nvSpPr>
          <p:cNvPr id="2045" name="Google Shape;2045;p3"/>
          <p:cNvSpPr txBox="1"/>
          <p:nvPr>
            <p:ph idx="2" type="title"/>
          </p:nvPr>
        </p:nvSpPr>
        <p:spPr>
          <a:xfrm>
            <a:off x="951325" y="1433250"/>
            <a:ext cx="12675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01</a:t>
            </a:r>
            <a:endParaRPr/>
          </a:p>
        </p:txBody>
      </p:sp>
      <p:sp>
        <p:nvSpPr>
          <p:cNvPr id="2046" name="Google Shape;2046;p3"/>
          <p:cNvSpPr txBox="1"/>
          <p:nvPr>
            <p:ph idx="3" type="title"/>
          </p:nvPr>
        </p:nvSpPr>
        <p:spPr>
          <a:xfrm>
            <a:off x="951325" y="3000021"/>
            <a:ext cx="12675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04</a:t>
            </a:r>
            <a:endParaRPr/>
          </a:p>
        </p:txBody>
      </p:sp>
      <p:sp>
        <p:nvSpPr>
          <p:cNvPr id="2047" name="Google Shape;2047;p3"/>
          <p:cNvSpPr txBox="1"/>
          <p:nvPr>
            <p:ph idx="4" type="title"/>
          </p:nvPr>
        </p:nvSpPr>
        <p:spPr>
          <a:xfrm>
            <a:off x="3419250" y="1433250"/>
            <a:ext cx="12675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02</a:t>
            </a:r>
            <a:endParaRPr/>
          </a:p>
        </p:txBody>
      </p:sp>
      <p:sp>
        <p:nvSpPr>
          <p:cNvPr id="2048" name="Google Shape;2048;p3"/>
          <p:cNvSpPr txBox="1"/>
          <p:nvPr>
            <p:ph idx="5" type="title"/>
          </p:nvPr>
        </p:nvSpPr>
        <p:spPr>
          <a:xfrm>
            <a:off x="3419250" y="3000021"/>
            <a:ext cx="12675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05</a:t>
            </a:r>
            <a:endParaRPr/>
          </a:p>
        </p:txBody>
      </p:sp>
      <p:sp>
        <p:nvSpPr>
          <p:cNvPr id="2049" name="Google Shape;2049;p3"/>
          <p:cNvSpPr txBox="1"/>
          <p:nvPr>
            <p:ph idx="6" type="title"/>
          </p:nvPr>
        </p:nvSpPr>
        <p:spPr>
          <a:xfrm>
            <a:off x="5887175" y="1433250"/>
            <a:ext cx="12675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03</a:t>
            </a:r>
            <a:endParaRPr/>
          </a:p>
        </p:txBody>
      </p:sp>
      <p:sp>
        <p:nvSpPr>
          <p:cNvPr id="2050" name="Google Shape;2050;p3"/>
          <p:cNvSpPr txBox="1"/>
          <p:nvPr>
            <p:ph idx="7" type="title"/>
          </p:nvPr>
        </p:nvSpPr>
        <p:spPr>
          <a:xfrm>
            <a:off x="5887175" y="3000021"/>
            <a:ext cx="12675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06</a:t>
            </a:r>
            <a:endParaRPr/>
          </a:p>
        </p:txBody>
      </p:sp>
      <p:sp>
        <p:nvSpPr>
          <p:cNvPr id="2051" name="Google Shape;2051;p3"/>
          <p:cNvSpPr txBox="1"/>
          <p:nvPr>
            <p:ph idx="1" type="subTitle"/>
          </p:nvPr>
        </p:nvSpPr>
        <p:spPr>
          <a:xfrm>
            <a:off x="951325" y="1956450"/>
            <a:ext cx="23055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Στόχος</a:t>
            </a:r>
            <a:endParaRPr/>
          </a:p>
        </p:txBody>
      </p:sp>
      <p:sp>
        <p:nvSpPr>
          <p:cNvPr id="2052" name="Google Shape;2052;p3"/>
          <p:cNvSpPr txBox="1"/>
          <p:nvPr>
            <p:ph idx="8" type="subTitle"/>
          </p:nvPr>
        </p:nvSpPr>
        <p:spPr>
          <a:xfrm>
            <a:off x="3419250" y="1956450"/>
            <a:ext cx="23055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Διαλειτουργικότητα και Ανοικτό Λογισμικό</a:t>
            </a:r>
            <a:endParaRPr/>
          </a:p>
        </p:txBody>
      </p:sp>
      <p:sp>
        <p:nvSpPr>
          <p:cNvPr id="2053" name="Google Shape;2053;p3"/>
          <p:cNvSpPr txBox="1"/>
          <p:nvPr>
            <p:ph idx="9" type="subTitle"/>
          </p:nvPr>
        </p:nvSpPr>
        <p:spPr>
          <a:xfrm>
            <a:off x="5887175" y="1956450"/>
            <a:ext cx="23055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Οφέλη του ΗΙΦ για την Υγεία</a:t>
            </a:r>
            <a:endParaRPr/>
          </a:p>
        </p:txBody>
      </p:sp>
      <p:sp>
        <p:nvSpPr>
          <p:cNvPr id="2054" name="Google Shape;2054;p3"/>
          <p:cNvSpPr txBox="1"/>
          <p:nvPr>
            <p:ph idx="13" type="subTitle"/>
          </p:nvPr>
        </p:nvSpPr>
        <p:spPr>
          <a:xfrm>
            <a:off x="951325" y="3523275"/>
            <a:ext cx="23055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Προκλήσεις για την Υλοποίηση του ΗΙΦ</a:t>
            </a:r>
            <a:endParaRPr/>
          </a:p>
        </p:txBody>
      </p:sp>
      <p:sp>
        <p:nvSpPr>
          <p:cNvPr id="2055" name="Google Shape;2055;p3"/>
          <p:cNvSpPr txBox="1"/>
          <p:nvPr>
            <p:ph idx="14" type="subTitle"/>
          </p:nvPr>
        </p:nvSpPr>
        <p:spPr>
          <a:xfrm>
            <a:off x="3419250" y="3523275"/>
            <a:ext cx="23055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Παραδείγματα Εφαρμογής του ΗΙΦ Εμπειρικές Μελέτες</a:t>
            </a:r>
            <a:endParaRPr/>
          </a:p>
        </p:txBody>
      </p:sp>
      <p:sp>
        <p:nvSpPr>
          <p:cNvPr id="2056" name="Google Shape;2056;p3"/>
          <p:cNvSpPr txBox="1"/>
          <p:nvPr>
            <p:ph idx="15" type="subTitle"/>
          </p:nvPr>
        </p:nvSpPr>
        <p:spPr>
          <a:xfrm>
            <a:off x="5887175" y="3523275"/>
            <a:ext cx="2305500" cy="6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Συμπέρασμα</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g2dece6a75a1_1_10"/>
          <p:cNvSpPr txBox="1"/>
          <p:nvPr>
            <p:ph type="title"/>
          </p:nvPr>
        </p:nvSpPr>
        <p:spPr>
          <a:xfrm>
            <a:off x="1253400" y="292625"/>
            <a:ext cx="6517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2400"/>
              <a:t>Συνεργασία με PACS για απεικονιστική</a:t>
            </a:r>
            <a:endParaRPr sz="2400"/>
          </a:p>
        </p:txBody>
      </p:sp>
      <p:pic>
        <p:nvPicPr>
          <p:cNvPr id="2229" name="Google Shape;2229;g2dece6a75a1_1_10"/>
          <p:cNvPicPr preferRelativeResize="0"/>
          <p:nvPr/>
        </p:nvPicPr>
        <p:blipFill>
          <a:blip r:embed="rId3">
            <a:alphaModFix/>
          </a:blip>
          <a:stretch>
            <a:fillRect/>
          </a:stretch>
        </p:blipFill>
        <p:spPr>
          <a:xfrm>
            <a:off x="838200" y="1170125"/>
            <a:ext cx="7710776" cy="316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g2dece6a75a1_1_17"/>
          <p:cNvSpPr txBox="1"/>
          <p:nvPr>
            <p:ph type="title"/>
          </p:nvPr>
        </p:nvSpPr>
        <p:spPr>
          <a:xfrm>
            <a:off x="1101000" y="216425"/>
            <a:ext cx="7266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2100"/>
              <a:t>Πρότυπα διαλειτουργικότητας</a:t>
            </a:r>
            <a:endParaRPr sz="2100"/>
          </a:p>
        </p:txBody>
      </p:sp>
      <p:pic>
        <p:nvPicPr>
          <p:cNvPr id="2235" name="Google Shape;2235;g2dece6a75a1_1_17"/>
          <p:cNvPicPr preferRelativeResize="0"/>
          <p:nvPr/>
        </p:nvPicPr>
        <p:blipFill>
          <a:blip r:embed="rId3">
            <a:alphaModFix/>
          </a:blip>
          <a:stretch>
            <a:fillRect/>
          </a:stretch>
        </p:blipFill>
        <p:spPr>
          <a:xfrm>
            <a:off x="838200" y="1093925"/>
            <a:ext cx="7793376" cy="3435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g2dece6a75a1_1_23"/>
          <p:cNvSpPr txBox="1"/>
          <p:nvPr>
            <p:ph type="title"/>
          </p:nvPr>
        </p:nvSpPr>
        <p:spPr>
          <a:xfrm>
            <a:off x="1253400" y="292625"/>
            <a:ext cx="6517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2400"/>
              <a:t>Εγκατάσταση σε Raspberry Pi</a:t>
            </a:r>
            <a:endParaRPr sz="2400"/>
          </a:p>
        </p:txBody>
      </p:sp>
      <p:pic>
        <p:nvPicPr>
          <p:cNvPr id="2241" name="Google Shape;2241;g2dece6a75a1_1_23"/>
          <p:cNvPicPr preferRelativeResize="0"/>
          <p:nvPr/>
        </p:nvPicPr>
        <p:blipFill>
          <a:blip r:embed="rId3">
            <a:alphaModFix/>
          </a:blip>
          <a:stretch>
            <a:fillRect/>
          </a:stretch>
        </p:blipFill>
        <p:spPr>
          <a:xfrm>
            <a:off x="1259950" y="923999"/>
            <a:ext cx="7000200" cy="3819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g2dece6a75a1_1_29"/>
          <p:cNvSpPr txBox="1"/>
          <p:nvPr>
            <p:ph type="title"/>
          </p:nvPr>
        </p:nvSpPr>
        <p:spPr>
          <a:xfrm>
            <a:off x="1101000" y="216425"/>
            <a:ext cx="7266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2100"/>
              <a:t>MyGNUHealth</a:t>
            </a:r>
            <a:endParaRPr sz="2100"/>
          </a:p>
        </p:txBody>
      </p:sp>
      <p:pic>
        <p:nvPicPr>
          <p:cNvPr id="2247" name="Google Shape;2247;g2dece6a75a1_1_29"/>
          <p:cNvPicPr preferRelativeResize="0"/>
          <p:nvPr/>
        </p:nvPicPr>
        <p:blipFill>
          <a:blip r:embed="rId3">
            <a:alphaModFix/>
          </a:blip>
          <a:stretch>
            <a:fillRect/>
          </a:stretch>
        </p:blipFill>
        <p:spPr>
          <a:xfrm>
            <a:off x="1524000" y="968375"/>
            <a:ext cx="6445550" cy="3641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g2db875b2d18_0_283"/>
          <p:cNvSpPr txBox="1"/>
          <p:nvPr>
            <p:ph idx="4" type="title"/>
          </p:nvPr>
        </p:nvSpPr>
        <p:spPr>
          <a:xfrm>
            <a:off x="943700" y="609825"/>
            <a:ext cx="4400100" cy="84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85"/>
              </a:spcBef>
              <a:spcAft>
                <a:spcPts val="0"/>
              </a:spcAft>
              <a:buSzPts val="6000"/>
              <a:buNone/>
            </a:pPr>
            <a:r>
              <a:rPr lang="en" sz="2800" u="sng">
                <a:solidFill>
                  <a:srgbClr val="008688"/>
                </a:solidFill>
                <a:latin typeface="Helvetica Neue"/>
                <a:ea typeface="Helvetica Neue"/>
                <a:cs typeface="Helvetica Neue"/>
                <a:sym typeface="Helvetica Neue"/>
                <a:hlinkClick r:id="rId3">
                  <a:extLst>
                    <a:ext uri="{A12FA001-AC4F-418D-AE19-62706E023703}">
                      <ahyp:hlinkClr val="tx"/>
                    </a:ext>
                  </a:extLst>
                </a:hlinkClick>
              </a:rPr>
              <a:t>http://health.gnu.org</a:t>
            </a:r>
            <a:endParaRPr/>
          </a:p>
        </p:txBody>
      </p:sp>
      <p:pic>
        <p:nvPicPr>
          <p:cNvPr id="2253" name="Google Shape;2253;g2db875b2d18_0_283"/>
          <p:cNvPicPr preferRelativeResize="0"/>
          <p:nvPr>
            <p:ph idx="6" type="pic"/>
          </p:nvPr>
        </p:nvPicPr>
        <p:blipFill rotWithShape="1">
          <a:blip r:embed="rId4">
            <a:alphaModFix/>
          </a:blip>
          <a:srcRect b="8380" l="6792" r="665" t="5736"/>
          <a:stretch/>
        </p:blipFill>
        <p:spPr>
          <a:xfrm>
            <a:off x="5426360" y="535000"/>
            <a:ext cx="2926331" cy="4074025"/>
          </a:xfrm>
          <a:prstGeom prst="rect">
            <a:avLst/>
          </a:prstGeom>
          <a:noFill/>
          <a:ln cap="flat" cmpd="sng" w="9525">
            <a:solidFill>
              <a:schemeClr val="lt1"/>
            </a:solidFill>
            <a:prstDash val="solid"/>
            <a:round/>
            <a:headEnd len="sm" w="sm" type="none"/>
            <a:tailEnd len="sm" w="sm" type="none"/>
          </a:ln>
        </p:spPr>
      </p:pic>
      <p:pic>
        <p:nvPicPr>
          <p:cNvPr id="2254" name="Google Shape;2254;g2db875b2d18_0_283"/>
          <p:cNvPicPr preferRelativeResize="0"/>
          <p:nvPr/>
        </p:nvPicPr>
        <p:blipFill rotWithShape="1">
          <a:blip r:embed="rId5">
            <a:alphaModFix/>
          </a:blip>
          <a:srcRect b="0" l="0" r="0" t="0"/>
          <a:stretch/>
        </p:blipFill>
        <p:spPr>
          <a:xfrm>
            <a:off x="1490300" y="1816700"/>
            <a:ext cx="2283800" cy="244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58" name="Shape 2258"/>
        <p:cNvGrpSpPr/>
        <p:nvPr/>
      </p:nvGrpSpPr>
      <p:grpSpPr>
        <a:xfrm>
          <a:off x="0" y="0"/>
          <a:ext cx="0" cy="0"/>
          <a:chOff x="0" y="0"/>
          <a:chExt cx="0" cy="0"/>
        </a:xfrm>
      </p:grpSpPr>
      <p:sp>
        <p:nvSpPr>
          <p:cNvPr id="2259" name="Google Shape;2259;g2db875b2d18_0_65"/>
          <p:cNvSpPr txBox="1"/>
          <p:nvPr>
            <p:ph idx="2" type="title"/>
          </p:nvPr>
        </p:nvSpPr>
        <p:spPr>
          <a:xfrm>
            <a:off x="1098125" y="535000"/>
            <a:ext cx="16311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06</a:t>
            </a:r>
            <a:endParaRPr/>
          </a:p>
        </p:txBody>
      </p:sp>
      <p:grpSp>
        <p:nvGrpSpPr>
          <p:cNvPr id="2260" name="Google Shape;2260;g2db875b2d18_0_65"/>
          <p:cNvGrpSpPr/>
          <p:nvPr/>
        </p:nvGrpSpPr>
        <p:grpSpPr>
          <a:xfrm>
            <a:off x="1304775" y="1546325"/>
            <a:ext cx="424800" cy="546500"/>
            <a:chOff x="7814200" y="3723800"/>
            <a:chExt cx="424800" cy="546500"/>
          </a:xfrm>
        </p:grpSpPr>
        <p:grpSp>
          <p:nvGrpSpPr>
            <p:cNvPr id="2261" name="Google Shape;2261;g2db875b2d18_0_65"/>
            <p:cNvGrpSpPr/>
            <p:nvPr/>
          </p:nvGrpSpPr>
          <p:grpSpPr>
            <a:xfrm>
              <a:off x="7814200" y="3723800"/>
              <a:ext cx="424800" cy="546500"/>
              <a:chOff x="1084150" y="838775"/>
              <a:chExt cx="424800" cy="546500"/>
            </a:xfrm>
          </p:grpSpPr>
          <p:cxnSp>
            <p:nvCxnSpPr>
              <p:cNvPr id="2262" name="Google Shape;2262;g2db875b2d18_0_65"/>
              <p:cNvCxnSpPr/>
              <p:nvPr/>
            </p:nvCxnSpPr>
            <p:spPr>
              <a:xfrm>
                <a:off x="1296550" y="1236775"/>
                <a:ext cx="0" cy="148500"/>
              </a:xfrm>
              <a:prstGeom prst="straightConnector1">
                <a:avLst/>
              </a:prstGeom>
              <a:noFill/>
              <a:ln cap="flat" cmpd="sng" w="9525">
                <a:solidFill>
                  <a:schemeClr val="lt1"/>
                </a:solidFill>
                <a:prstDash val="dash"/>
                <a:round/>
                <a:headEnd len="sm" w="sm" type="none"/>
                <a:tailEnd len="sm" w="sm" type="none"/>
              </a:ln>
            </p:spPr>
          </p:cxnSp>
          <p:cxnSp>
            <p:nvCxnSpPr>
              <p:cNvPr id="2263" name="Google Shape;2263;g2db875b2d18_0_65"/>
              <p:cNvCxnSpPr/>
              <p:nvPr/>
            </p:nvCxnSpPr>
            <p:spPr>
              <a:xfrm>
                <a:off x="1296550" y="838775"/>
                <a:ext cx="0" cy="148500"/>
              </a:xfrm>
              <a:prstGeom prst="straightConnector1">
                <a:avLst/>
              </a:prstGeom>
              <a:noFill/>
              <a:ln cap="flat" cmpd="sng" w="9525">
                <a:solidFill>
                  <a:schemeClr val="lt1"/>
                </a:solidFill>
                <a:prstDash val="dash"/>
                <a:round/>
                <a:headEnd len="sm" w="sm" type="none"/>
                <a:tailEnd len="sm" w="sm" type="none"/>
              </a:ln>
            </p:spPr>
          </p:cxnSp>
          <p:cxnSp>
            <p:nvCxnSpPr>
              <p:cNvPr id="2264" name="Google Shape;2264;g2db875b2d18_0_65"/>
              <p:cNvCxnSpPr/>
              <p:nvPr/>
            </p:nvCxnSpPr>
            <p:spPr>
              <a:xfrm>
                <a:off x="1508950" y="1037775"/>
                <a:ext cx="0" cy="148500"/>
              </a:xfrm>
              <a:prstGeom prst="straightConnector1">
                <a:avLst/>
              </a:prstGeom>
              <a:noFill/>
              <a:ln cap="flat" cmpd="sng" w="9525">
                <a:solidFill>
                  <a:schemeClr val="lt1"/>
                </a:solidFill>
                <a:prstDash val="dash"/>
                <a:round/>
                <a:headEnd len="sm" w="sm" type="none"/>
                <a:tailEnd len="sm" w="sm" type="none"/>
              </a:ln>
            </p:spPr>
          </p:cxnSp>
          <p:cxnSp>
            <p:nvCxnSpPr>
              <p:cNvPr id="2265" name="Google Shape;2265;g2db875b2d18_0_65"/>
              <p:cNvCxnSpPr/>
              <p:nvPr/>
            </p:nvCxnSpPr>
            <p:spPr>
              <a:xfrm>
                <a:off x="1084150" y="1037775"/>
                <a:ext cx="0" cy="148500"/>
              </a:xfrm>
              <a:prstGeom prst="straightConnector1">
                <a:avLst/>
              </a:prstGeom>
              <a:noFill/>
              <a:ln cap="flat" cmpd="sng" w="9525">
                <a:solidFill>
                  <a:schemeClr val="lt1"/>
                </a:solidFill>
                <a:prstDash val="dash"/>
                <a:round/>
                <a:headEnd len="sm" w="sm" type="none"/>
                <a:tailEnd len="sm" w="sm" type="none"/>
              </a:ln>
            </p:spPr>
          </p:cxnSp>
        </p:grpSp>
        <p:sp>
          <p:nvSpPr>
            <p:cNvPr id="2266" name="Google Shape;2266;g2db875b2d18_0_65"/>
            <p:cNvSpPr/>
            <p:nvPr/>
          </p:nvSpPr>
          <p:spPr>
            <a:xfrm>
              <a:off x="8008750" y="3979200"/>
              <a:ext cx="35700" cy="35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7" name="Google Shape;2267;g2db875b2d18_0_65"/>
          <p:cNvSpPr txBox="1"/>
          <p:nvPr>
            <p:ph type="title"/>
          </p:nvPr>
        </p:nvSpPr>
        <p:spPr>
          <a:xfrm>
            <a:off x="2776375" y="2581925"/>
            <a:ext cx="5269500" cy="1776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n" sz="4400"/>
              <a:t>Συμπέρασμα</a:t>
            </a:r>
            <a:endParaRPr sz="4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g2db875b2d18_0_10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Συμπέρασμα</a:t>
            </a:r>
            <a:endParaRPr/>
          </a:p>
        </p:txBody>
      </p:sp>
      <p:sp>
        <p:nvSpPr>
          <p:cNvPr id="2273" name="Google Shape;2273;g2db875b2d18_0_104"/>
          <p:cNvSpPr txBox="1"/>
          <p:nvPr>
            <p:ph idx="4" type="subTitle"/>
          </p:nvPr>
        </p:nvSpPr>
        <p:spPr>
          <a:xfrm>
            <a:off x="951325" y="1457300"/>
            <a:ext cx="23055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Η σημασία του ΗΙΦ για την υγεία</a:t>
            </a:r>
            <a:endParaRPr/>
          </a:p>
        </p:txBody>
      </p:sp>
      <p:sp>
        <p:nvSpPr>
          <p:cNvPr id="2274" name="Google Shape;2274;g2db875b2d18_0_104"/>
          <p:cNvSpPr txBox="1"/>
          <p:nvPr>
            <p:ph idx="5" type="subTitle"/>
          </p:nvPr>
        </p:nvSpPr>
        <p:spPr>
          <a:xfrm>
            <a:off x="3419254" y="1685900"/>
            <a:ext cx="23055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Οι προκλήσεις και οι δυνατότητες της υλοποίησης του ΗΙΦ</a:t>
            </a:r>
            <a:endParaRPr/>
          </a:p>
        </p:txBody>
      </p:sp>
      <p:sp>
        <p:nvSpPr>
          <p:cNvPr id="2275" name="Google Shape;2275;g2db875b2d18_0_104"/>
          <p:cNvSpPr txBox="1"/>
          <p:nvPr>
            <p:ph idx="1" type="subTitle"/>
          </p:nvPr>
        </p:nvSpPr>
        <p:spPr>
          <a:xfrm>
            <a:off x="951325" y="2016199"/>
            <a:ext cx="2305500" cy="15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Μέσω της ψηφιοποίησης και της ηλεκτρονικής διαχείρισης των ιατρικών δεδομένων, ο ΗΙΦ παρέχει στους επαγγελματίες υγείας άμεση πρόσβαση σε ολοκληρωμένες πληροφορίες, επιτρέποντάς τους να λαμβάνουν τεκμηριωμένες αποφάσεις για την παροχή αποτελεσματικών και ασφαλών υπηρεσιών υγείας</a:t>
            </a:r>
            <a:endParaRPr/>
          </a:p>
        </p:txBody>
      </p:sp>
      <p:sp>
        <p:nvSpPr>
          <p:cNvPr id="2276" name="Google Shape;2276;g2db875b2d18_0_104"/>
          <p:cNvSpPr txBox="1"/>
          <p:nvPr>
            <p:ph idx="2" type="subTitle"/>
          </p:nvPr>
        </p:nvSpPr>
        <p:spPr>
          <a:xfrm>
            <a:off x="3419246" y="2244799"/>
            <a:ext cx="2305500" cy="15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Ωστόσο, η υλοποίηση ενός εθνικού ΗΙΦ αντιμετωπίζει προκλήσεις, όπως η ανάγκη για συμμόρφωση με παγκόσμια αναγνωρισμένα πρότυπα διαλειτουργικότητας, η σημασία της εθνικής νομοθεσίας και η διαμόρφωση κατάλληλων δομών διακυβέρνησης</a:t>
            </a:r>
            <a:endParaRPr/>
          </a:p>
        </p:txBody>
      </p:sp>
      <p:sp>
        <p:nvSpPr>
          <p:cNvPr id="2277" name="Google Shape;2277;g2db875b2d18_0_104"/>
          <p:cNvSpPr txBox="1"/>
          <p:nvPr>
            <p:ph idx="3" type="subTitle"/>
          </p:nvPr>
        </p:nvSpPr>
        <p:spPr>
          <a:xfrm>
            <a:off x="5887164" y="3082999"/>
            <a:ext cx="2305500" cy="15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Η διαλειτουργικότητα μεταξύ των διαφορετικών συστημάτων ΗΙΦ είναι κρίσιμη για την επιτυχή υλοποίηση ενός ολοκληρωμένου ΗΙΦ σε εθνικό επίπεδο</a:t>
            </a:r>
            <a:endParaRPr/>
          </a:p>
        </p:txBody>
      </p:sp>
      <p:sp>
        <p:nvSpPr>
          <p:cNvPr id="2278" name="Google Shape;2278;g2db875b2d18_0_104"/>
          <p:cNvSpPr txBox="1"/>
          <p:nvPr>
            <p:ph idx="6" type="subTitle"/>
          </p:nvPr>
        </p:nvSpPr>
        <p:spPr>
          <a:xfrm>
            <a:off x="5887172" y="2524100"/>
            <a:ext cx="23055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Πώς η διαλειτουργικότητα και η συμμόρφωση με πρότυπα είναι κρίσιμα για την επιτυχία του ΗΙΦ</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82" name="Shape 2282"/>
        <p:cNvGrpSpPr/>
        <p:nvPr/>
      </p:nvGrpSpPr>
      <p:grpSpPr>
        <a:xfrm>
          <a:off x="0" y="0"/>
          <a:ext cx="0" cy="0"/>
          <a:chOff x="0" y="0"/>
          <a:chExt cx="0" cy="0"/>
        </a:xfrm>
      </p:grpSpPr>
      <p:sp>
        <p:nvSpPr>
          <p:cNvPr id="2283" name="Google Shape;2283;g2dece6a75a1_1_35"/>
          <p:cNvSpPr txBox="1"/>
          <p:nvPr>
            <p:ph type="title"/>
          </p:nvPr>
        </p:nvSpPr>
        <p:spPr>
          <a:xfrm>
            <a:off x="2776375" y="67325"/>
            <a:ext cx="5269500" cy="1776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n" sz="4400"/>
              <a:t>Ερωτήσεις</a:t>
            </a:r>
            <a:endParaRPr sz="4400"/>
          </a:p>
        </p:txBody>
      </p:sp>
      <p:pic>
        <p:nvPicPr>
          <p:cNvPr id="2284" name="Google Shape;2284;g2dece6a75a1_1_35"/>
          <p:cNvPicPr preferRelativeResize="0"/>
          <p:nvPr/>
        </p:nvPicPr>
        <p:blipFill rotWithShape="1">
          <a:blip r:embed="rId3">
            <a:alphaModFix/>
          </a:blip>
          <a:srcRect b="0" l="0" r="0" t="0"/>
          <a:stretch/>
        </p:blipFill>
        <p:spPr>
          <a:xfrm>
            <a:off x="1423450" y="829074"/>
            <a:ext cx="6292826" cy="3865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pic>
        <p:nvPicPr>
          <p:cNvPr id="2289" name="Google Shape;2289;g2db875b2d18_0_119"/>
          <p:cNvPicPr preferRelativeResize="0"/>
          <p:nvPr>
            <p:ph idx="2" type="pic"/>
          </p:nvPr>
        </p:nvPicPr>
        <p:blipFill rotWithShape="1">
          <a:blip r:embed="rId3">
            <a:alphaModFix/>
          </a:blip>
          <a:srcRect b="7683" l="0" r="0" t="7692"/>
          <a:stretch/>
        </p:blipFill>
        <p:spPr>
          <a:xfrm>
            <a:off x="-6875" y="0"/>
            <a:ext cx="9144003" cy="5157301"/>
          </a:xfrm>
          <a:prstGeom prst="rect">
            <a:avLst/>
          </a:prstGeom>
          <a:noFill/>
          <a:ln>
            <a:noFill/>
          </a:ln>
        </p:spPr>
      </p:pic>
      <p:sp>
        <p:nvSpPr>
          <p:cNvPr id="2290" name="Google Shape;2290;g2db875b2d18_0_119"/>
          <p:cNvSpPr txBox="1"/>
          <p:nvPr>
            <p:ph type="title"/>
          </p:nvPr>
        </p:nvSpPr>
        <p:spPr>
          <a:xfrm>
            <a:off x="720000" y="4038000"/>
            <a:ext cx="77040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Να προσέχετε την υγεία σας</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20"/>
          <p:cNvSpPr txBox="1"/>
          <p:nvPr>
            <p:ph idx="1" type="subTitle"/>
          </p:nvPr>
        </p:nvSpPr>
        <p:spPr>
          <a:xfrm>
            <a:off x="1144075" y="1628350"/>
            <a:ext cx="3272400" cy="10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a:solidFill>
                  <a:schemeClr val="lt1"/>
                </a:solidFill>
              </a:rPr>
              <a:t>Do you have any questions?</a:t>
            </a:r>
            <a:endParaRPr b="1">
              <a:solidFill>
                <a:schemeClr val="lt1"/>
              </a:solidFill>
            </a:endParaRPr>
          </a:p>
          <a:p>
            <a:pPr indent="0" lvl="0" marL="0" rtl="0" algn="l">
              <a:lnSpc>
                <a:spcPct val="100000"/>
              </a:lnSpc>
              <a:spcBef>
                <a:spcPts val="0"/>
              </a:spcBef>
              <a:spcAft>
                <a:spcPts val="0"/>
              </a:spcAft>
              <a:buSzPts val="1200"/>
              <a:buNone/>
            </a:pPr>
            <a:r>
              <a:rPr lang="en"/>
              <a:t>iis21027</a:t>
            </a:r>
            <a:r>
              <a:rPr lang="en">
                <a:solidFill>
                  <a:schemeClr val="lt1"/>
                </a:solidFill>
              </a:rPr>
              <a:t>@</a:t>
            </a:r>
            <a:r>
              <a:rPr lang="en"/>
              <a:t>uom.edu.gr</a:t>
            </a:r>
            <a:r>
              <a:rPr lang="en">
                <a:solidFill>
                  <a:schemeClr val="lt1"/>
                </a:solidFill>
              </a:rPr>
              <a:t> </a:t>
            </a:r>
            <a:endParaRPr>
              <a:solidFill>
                <a:schemeClr val="lt1"/>
              </a:solidFill>
            </a:endParaRPr>
          </a:p>
          <a:p>
            <a:pPr indent="0" lvl="0" marL="0" rtl="0" algn="l">
              <a:lnSpc>
                <a:spcPct val="100000"/>
              </a:lnSpc>
              <a:spcBef>
                <a:spcPts val="0"/>
              </a:spcBef>
              <a:spcAft>
                <a:spcPts val="0"/>
              </a:spcAft>
              <a:buSzPts val="1200"/>
              <a:buNone/>
            </a:pPr>
            <a:r>
              <a:rPr lang="en"/>
              <a:t>iosifidis.gr</a:t>
            </a:r>
            <a:endParaRPr>
              <a:solidFill>
                <a:schemeClr val="lt1"/>
              </a:solidFill>
            </a:endParaRPr>
          </a:p>
        </p:txBody>
      </p:sp>
      <p:sp>
        <p:nvSpPr>
          <p:cNvPr id="2296" name="Google Shape;2296;p20"/>
          <p:cNvSpPr txBox="1"/>
          <p:nvPr>
            <p:ph type="ctrTitle"/>
          </p:nvPr>
        </p:nvSpPr>
        <p:spPr>
          <a:xfrm>
            <a:off x="1144075" y="669825"/>
            <a:ext cx="3272400" cy="99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t>Thanks</a:t>
            </a:r>
            <a:endParaRPr/>
          </a:p>
        </p:txBody>
      </p:sp>
      <p:sp>
        <p:nvSpPr>
          <p:cNvPr id="2297" name="Google Shape;2297;p20"/>
          <p:cNvSpPr txBox="1"/>
          <p:nvPr/>
        </p:nvSpPr>
        <p:spPr>
          <a:xfrm>
            <a:off x="4444900" y="4094008"/>
            <a:ext cx="32724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lt1"/>
                </a:solidFill>
                <a:latin typeface="Inter Tight"/>
                <a:ea typeface="Inter Tight"/>
                <a:cs typeface="Inter Tight"/>
                <a:sym typeface="Inter Tight"/>
              </a:rPr>
              <a:t>Please keep this slide for attribution</a:t>
            </a:r>
            <a:endParaRPr b="0" i="0" sz="1000" u="none" cap="none" strike="noStrike">
              <a:solidFill>
                <a:schemeClr val="lt1"/>
              </a:solidFill>
              <a:latin typeface="Inter Tight"/>
              <a:ea typeface="Inter Tight"/>
              <a:cs typeface="Inter Tight"/>
              <a:sym typeface="Inter Tight"/>
            </a:endParaRPr>
          </a:p>
        </p:txBody>
      </p:sp>
      <p:sp>
        <p:nvSpPr>
          <p:cNvPr id="2298" name="Google Shape;2298;p20">
            <a:hlinkClick r:id="rId3"/>
          </p:cNvPr>
          <p:cNvSpPr/>
          <p:nvPr/>
        </p:nvSpPr>
        <p:spPr>
          <a:xfrm>
            <a:off x="4544675" y="2806300"/>
            <a:ext cx="635400" cy="635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20">
            <a:hlinkClick r:id="rId4"/>
          </p:cNvPr>
          <p:cNvSpPr/>
          <p:nvPr/>
        </p:nvSpPr>
        <p:spPr>
          <a:xfrm>
            <a:off x="5390417" y="2806300"/>
            <a:ext cx="635400" cy="635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20">
            <a:hlinkClick r:id="rId5"/>
          </p:cNvPr>
          <p:cNvSpPr/>
          <p:nvPr/>
        </p:nvSpPr>
        <p:spPr>
          <a:xfrm>
            <a:off x="6236158" y="2806300"/>
            <a:ext cx="635400" cy="635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20">
            <a:hlinkClick r:id="rId6"/>
          </p:cNvPr>
          <p:cNvSpPr/>
          <p:nvPr/>
        </p:nvSpPr>
        <p:spPr>
          <a:xfrm>
            <a:off x="7081900" y="2806300"/>
            <a:ext cx="635400" cy="635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2" name="Google Shape;2302;p20"/>
          <p:cNvGrpSpPr/>
          <p:nvPr/>
        </p:nvGrpSpPr>
        <p:grpSpPr>
          <a:xfrm>
            <a:off x="1324425" y="2916400"/>
            <a:ext cx="424800" cy="546500"/>
            <a:chOff x="7814200" y="3723800"/>
            <a:chExt cx="424800" cy="546500"/>
          </a:xfrm>
        </p:grpSpPr>
        <p:grpSp>
          <p:nvGrpSpPr>
            <p:cNvPr id="2303" name="Google Shape;2303;p20"/>
            <p:cNvGrpSpPr/>
            <p:nvPr/>
          </p:nvGrpSpPr>
          <p:grpSpPr>
            <a:xfrm>
              <a:off x="7814200" y="3723800"/>
              <a:ext cx="424800" cy="546500"/>
              <a:chOff x="1084150" y="838775"/>
              <a:chExt cx="424800" cy="546500"/>
            </a:xfrm>
          </p:grpSpPr>
          <p:cxnSp>
            <p:nvCxnSpPr>
              <p:cNvPr id="2304" name="Google Shape;2304;p20"/>
              <p:cNvCxnSpPr/>
              <p:nvPr/>
            </p:nvCxnSpPr>
            <p:spPr>
              <a:xfrm>
                <a:off x="1296550" y="1236775"/>
                <a:ext cx="0" cy="148500"/>
              </a:xfrm>
              <a:prstGeom prst="straightConnector1">
                <a:avLst/>
              </a:prstGeom>
              <a:noFill/>
              <a:ln cap="flat" cmpd="sng" w="9525">
                <a:solidFill>
                  <a:schemeClr val="lt1"/>
                </a:solidFill>
                <a:prstDash val="dash"/>
                <a:round/>
                <a:headEnd len="sm" w="sm" type="none"/>
                <a:tailEnd len="sm" w="sm" type="none"/>
              </a:ln>
            </p:spPr>
          </p:cxnSp>
          <p:cxnSp>
            <p:nvCxnSpPr>
              <p:cNvPr id="2305" name="Google Shape;2305;p20"/>
              <p:cNvCxnSpPr/>
              <p:nvPr/>
            </p:nvCxnSpPr>
            <p:spPr>
              <a:xfrm>
                <a:off x="1296550" y="838775"/>
                <a:ext cx="0" cy="148500"/>
              </a:xfrm>
              <a:prstGeom prst="straightConnector1">
                <a:avLst/>
              </a:prstGeom>
              <a:noFill/>
              <a:ln cap="flat" cmpd="sng" w="9525">
                <a:solidFill>
                  <a:schemeClr val="lt1"/>
                </a:solidFill>
                <a:prstDash val="dash"/>
                <a:round/>
                <a:headEnd len="sm" w="sm" type="none"/>
                <a:tailEnd len="sm" w="sm" type="none"/>
              </a:ln>
            </p:spPr>
          </p:cxnSp>
          <p:cxnSp>
            <p:nvCxnSpPr>
              <p:cNvPr id="2306" name="Google Shape;2306;p20"/>
              <p:cNvCxnSpPr/>
              <p:nvPr/>
            </p:nvCxnSpPr>
            <p:spPr>
              <a:xfrm>
                <a:off x="1508950" y="1037775"/>
                <a:ext cx="0" cy="148500"/>
              </a:xfrm>
              <a:prstGeom prst="straightConnector1">
                <a:avLst/>
              </a:prstGeom>
              <a:noFill/>
              <a:ln cap="flat" cmpd="sng" w="9525">
                <a:solidFill>
                  <a:schemeClr val="lt1"/>
                </a:solidFill>
                <a:prstDash val="dash"/>
                <a:round/>
                <a:headEnd len="sm" w="sm" type="none"/>
                <a:tailEnd len="sm" w="sm" type="none"/>
              </a:ln>
            </p:spPr>
          </p:cxnSp>
          <p:cxnSp>
            <p:nvCxnSpPr>
              <p:cNvPr id="2307" name="Google Shape;2307;p20"/>
              <p:cNvCxnSpPr/>
              <p:nvPr/>
            </p:nvCxnSpPr>
            <p:spPr>
              <a:xfrm>
                <a:off x="1084150" y="1037775"/>
                <a:ext cx="0" cy="148500"/>
              </a:xfrm>
              <a:prstGeom prst="straightConnector1">
                <a:avLst/>
              </a:prstGeom>
              <a:noFill/>
              <a:ln cap="flat" cmpd="sng" w="9525">
                <a:solidFill>
                  <a:schemeClr val="lt1"/>
                </a:solidFill>
                <a:prstDash val="dash"/>
                <a:round/>
                <a:headEnd len="sm" w="sm" type="none"/>
                <a:tailEnd len="sm" w="sm" type="none"/>
              </a:ln>
            </p:spPr>
          </p:cxnSp>
        </p:grpSp>
        <p:sp>
          <p:nvSpPr>
            <p:cNvPr id="2308" name="Google Shape;2308;p20"/>
            <p:cNvSpPr/>
            <p:nvPr/>
          </p:nvSpPr>
          <p:spPr>
            <a:xfrm>
              <a:off x="8008750" y="3979200"/>
              <a:ext cx="35700" cy="35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9" name="Google Shape;2309;p20"/>
          <p:cNvSpPr/>
          <p:nvPr/>
        </p:nvSpPr>
        <p:spPr>
          <a:xfrm>
            <a:off x="4689538" y="2950974"/>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10" name="Google Shape;2310;p20"/>
          <p:cNvGrpSpPr/>
          <p:nvPr/>
        </p:nvGrpSpPr>
        <p:grpSpPr>
          <a:xfrm>
            <a:off x="5535079" y="2951165"/>
            <a:ext cx="346056" cy="345674"/>
            <a:chOff x="3303268" y="3817349"/>
            <a:chExt cx="346056" cy="345674"/>
          </a:xfrm>
        </p:grpSpPr>
        <p:sp>
          <p:nvSpPr>
            <p:cNvPr id="2311" name="Google Shape;2311;p20"/>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2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2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5" name="Google Shape;2315;p20"/>
          <p:cNvGrpSpPr/>
          <p:nvPr/>
        </p:nvGrpSpPr>
        <p:grpSpPr>
          <a:xfrm>
            <a:off x="6380831" y="2951152"/>
            <a:ext cx="346056" cy="345674"/>
            <a:chOff x="3752358" y="3817349"/>
            <a:chExt cx="346056" cy="345674"/>
          </a:xfrm>
        </p:grpSpPr>
        <p:sp>
          <p:nvSpPr>
            <p:cNvPr id="2316" name="Google Shape;2316;p20"/>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2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2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2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0" name="Google Shape;2320;p20"/>
          <p:cNvGrpSpPr/>
          <p:nvPr/>
        </p:nvGrpSpPr>
        <p:grpSpPr>
          <a:xfrm>
            <a:off x="7226583" y="2951165"/>
            <a:ext cx="346024" cy="345674"/>
            <a:chOff x="4201447" y="3817349"/>
            <a:chExt cx="346024" cy="345674"/>
          </a:xfrm>
        </p:grpSpPr>
        <p:sp>
          <p:nvSpPr>
            <p:cNvPr id="2321" name="Google Shape;2321;p20"/>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20"/>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0" name="Shape 2060"/>
        <p:cNvGrpSpPr/>
        <p:nvPr/>
      </p:nvGrpSpPr>
      <p:grpSpPr>
        <a:xfrm>
          <a:off x="0" y="0"/>
          <a:ext cx="0" cy="0"/>
          <a:chOff x="0" y="0"/>
          <a:chExt cx="0" cy="0"/>
        </a:xfrm>
      </p:grpSpPr>
      <p:sp>
        <p:nvSpPr>
          <p:cNvPr id="2061" name="Google Shape;2061;p4"/>
          <p:cNvSpPr txBox="1"/>
          <p:nvPr>
            <p:ph idx="2" type="title"/>
          </p:nvPr>
        </p:nvSpPr>
        <p:spPr>
          <a:xfrm>
            <a:off x="1098125" y="535000"/>
            <a:ext cx="16311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grpSp>
        <p:nvGrpSpPr>
          <p:cNvPr id="2062" name="Google Shape;2062;p4"/>
          <p:cNvGrpSpPr/>
          <p:nvPr/>
        </p:nvGrpSpPr>
        <p:grpSpPr>
          <a:xfrm>
            <a:off x="1304775" y="1546325"/>
            <a:ext cx="424800" cy="546500"/>
            <a:chOff x="7814200" y="3723800"/>
            <a:chExt cx="424800" cy="546500"/>
          </a:xfrm>
        </p:grpSpPr>
        <p:grpSp>
          <p:nvGrpSpPr>
            <p:cNvPr id="2063" name="Google Shape;2063;p4"/>
            <p:cNvGrpSpPr/>
            <p:nvPr/>
          </p:nvGrpSpPr>
          <p:grpSpPr>
            <a:xfrm>
              <a:off x="7814200" y="3723800"/>
              <a:ext cx="424800" cy="546500"/>
              <a:chOff x="1084150" y="838775"/>
              <a:chExt cx="424800" cy="546500"/>
            </a:xfrm>
          </p:grpSpPr>
          <p:cxnSp>
            <p:nvCxnSpPr>
              <p:cNvPr id="2064" name="Google Shape;2064;p4"/>
              <p:cNvCxnSpPr/>
              <p:nvPr/>
            </p:nvCxnSpPr>
            <p:spPr>
              <a:xfrm>
                <a:off x="1296550" y="1236775"/>
                <a:ext cx="0" cy="148500"/>
              </a:xfrm>
              <a:prstGeom prst="straightConnector1">
                <a:avLst/>
              </a:prstGeom>
              <a:noFill/>
              <a:ln cap="flat" cmpd="sng" w="9525">
                <a:solidFill>
                  <a:schemeClr val="lt1"/>
                </a:solidFill>
                <a:prstDash val="dash"/>
                <a:round/>
                <a:headEnd len="sm" w="sm" type="none"/>
                <a:tailEnd len="sm" w="sm" type="none"/>
              </a:ln>
            </p:spPr>
          </p:cxnSp>
          <p:cxnSp>
            <p:nvCxnSpPr>
              <p:cNvPr id="2065" name="Google Shape;2065;p4"/>
              <p:cNvCxnSpPr/>
              <p:nvPr/>
            </p:nvCxnSpPr>
            <p:spPr>
              <a:xfrm>
                <a:off x="1296550" y="838775"/>
                <a:ext cx="0" cy="148500"/>
              </a:xfrm>
              <a:prstGeom prst="straightConnector1">
                <a:avLst/>
              </a:prstGeom>
              <a:noFill/>
              <a:ln cap="flat" cmpd="sng" w="9525">
                <a:solidFill>
                  <a:schemeClr val="lt1"/>
                </a:solidFill>
                <a:prstDash val="dash"/>
                <a:round/>
                <a:headEnd len="sm" w="sm" type="none"/>
                <a:tailEnd len="sm" w="sm" type="none"/>
              </a:ln>
            </p:spPr>
          </p:cxnSp>
          <p:cxnSp>
            <p:nvCxnSpPr>
              <p:cNvPr id="2066" name="Google Shape;2066;p4"/>
              <p:cNvCxnSpPr/>
              <p:nvPr/>
            </p:nvCxnSpPr>
            <p:spPr>
              <a:xfrm>
                <a:off x="1508950" y="1037775"/>
                <a:ext cx="0" cy="148500"/>
              </a:xfrm>
              <a:prstGeom prst="straightConnector1">
                <a:avLst/>
              </a:prstGeom>
              <a:noFill/>
              <a:ln cap="flat" cmpd="sng" w="9525">
                <a:solidFill>
                  <a:schemeClr val="lt1"/>
                </a:solidFill>
                <a:prstDash val="dash"/>
                <a:round/>
                <a:headEnd len="sm" w="sm" type="none"/>
                <a:tailEnd len="sm" w="sm" type="none"/>
              </a:ln>
            </p:spPr>
          </p:cxnSp>
          <p:cxnSp>
            <p:nvCxnSpPr>
              <p:cNvPr id="2067" name="Google Shape;2067;p4"/>
              <p:cNvCxnSpPr/>
              <p:nvPr/>
            </p:nvCxnSpPr>
            <p:spPr>
              <a:xfrm>
                <a:off x="1084150" y="1037775"/>
                <a:ext cx="0" cy="148500"/>
              </a:xfrm>
              <a:prstGeom prst="straightConnector1">
                <a:avLst/>
              </a:prstGeom>
              <a:noFill/>
              <a:ln cap="flat" cmpd="sng" w="9525">
                <a:solidFill>
                  <a:schemeClr val="lt1"/>
                </a:solidFill>
                <a:prstDash val="dash"/>
                <a:round/>
                <a:headEnd len="sm" w="sm" type="none"/>
                <a:tailEnd len="sm" w="sm" type="none"/>
              </a:ln>
            </p:spPr>
          </p:cxnSp>
        </p:grpSp>
        <p:sp>
          <p:nvSpPr>
            <p:cNvPr id="2068" name="Google Shape;2068;p4"/>
            <p:cNvSpPr/>
            <p:nvPr/>
          </p:nvSpPr>
          <p:spPr>
            <a:xfrm>
              <a:off x="8008750" y="3979200"/>
              <a:ext cx="35700" cy="35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9" name="Google Shape;2069;p4"/>
          <p:cNvSpPr txBox="1"/>
          <p:nvPr>
            <p:ph type="title"/>
          </p:nvPr>
        </p:nvSpPr>
        <p:spPr>
          <a:xfrm>
            <a:off x="2776375" y="2581925"/>
            <a:ext cx="5269500" cy="1776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en" sz="4400"/>
              <a:t>Στόχος</a:t>
            </a:r>
            <a:endParaRPr sz="4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g2dc4a86ed92_0_3"/>
          <p:cNvSpPr txBox="1"/>
          <p:nvPr>
            <p:ph type="title"/>
          </p:nvPr>
        </p:nvSpPr>
        <p:spPr>
          <a:xfrm>
            <a:off x="2472600" y="368825"/>
            <a:ext cx="4032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ΣΤΟΧΟΣ ΨΜ</a:t>
            </a:r>
            <a:endParaRPr/>
          </a:p>
        </p:txBody>
      </p:sp>
      <p:sp>
        <p:nvSpPr>
          <p:cNvPr id="2075" name="Google Shape;2075;g2dc4a86ed92_0_3"/>
          <p:cNvSpPr txBox="1"/>
          <p:nvPr>
            <p:ph idx="1" type="body"/>
          </p:nvPr>
        </p:nvSpPr>
        <p:spPr>
          <a:xfrm>
            <a:off x="4987200" y="1611800"/>
            <a:ext cx="3735900" cy="27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t>Αλληλεπίδραση μεταξύ ασθενών, επαγγελματιών υγείας, φαρμακείων, διαγνωστικών κέντρων, νοσοκομείων και ερευνητικών ιδρυμάτων</a:t>
            </a:r>
            <a:endParaRPr sz="2000">
              <a:solidFill>
                <a:schemeClr val="dk1"/>
              </a:solidFill>
            </a:endParaRPr>
          </a:p>
        </p:txBody>
      </p:sp>
      <p:sp>
        <p:nvSpPr>
          <p:cNvPr id="2076" name="Google Shape;2076;g2dc4a86ed92_0_3"/>
          <p:cNvSpPr txBox="1"/>
          <p:nvPr>
            <p:ph idx="1" type="body"/>
          </p:nvPr>
        </p:nvSpPr>
        <p:spPr>
          <a:xfrm>
            <a:off x="643800" y="1611800"/>
            <a:ext cx="3735900" cy="27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t>Ανάγκη ψηφιακού μετασχηματισμού και διαλειτουργικότητας στα συστήματα υγείας</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5"/>
          <p:cNvSpPr txBox="1"/>
          <p:nvPr>
            <p:ph type="title"/>
          </p:nvPr>
        </p:nvSpPr>
        <p:spPr>
          <a:xfrm>
            <a:off x="720000" y="216425"/>
            <a:ext cx="40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Ηλεκτρονικός </a:t>
            </a:r>
            <a:endParaRPr/>
          </a:p>
          <a:p>
            <a:pPr indent="0" lvl="0" marL="0" rtl="0" algn="l">
              <a:lnSpc>
                <a:spcPct val="100000"/>
              </a:lnSpc>
              <a:spcBef>
                <a:spcPts val="0"/>
              </a:spcBef>
              <a:spcAft>
                <a:spcPts val="0"/>
              </a:spcAft>
              <a:buSzPts val="3000"/>
              <a:buNone/>
            </a:pPr>
            <a:r>
              <a:rPr lang="en"/>
              <a:t>Ιατρικός </a:t>
            </a:r>
            <a:endParaRPr/>
          </a:p>
          <a:p>
            <a:pPr indent="0" lvl="0" marL="0" rtl="0" algn="l">
              <a:lnSpc>
                <a:spcPct val="100000"/>
              </a:lnSpc>
              <a:spcBef>
                <a:spcPts val="0"/>
              </a:spcBef>
              <a:spcAft>
                <a:spcPts val="0"/>
              </a:spcAft>
              <a:buSzPts val="3000"/>
              <a:buNone/>
            </a:pPr>
            <a:r>
              <a:rPr lang="en"/>
              <a:t>Φάκελος</a:t>
            </a:r>
            <a:endParaRPr/>
          </a:p>
        </p:txBody>
      </p:sp>
      <p:sp>
        <p:nvSpPr>
          <p:cNvPr id="2082" name="Google Shape;2082;p5"/>
          <p:cNvSpPr txBox="1"/>
          <p:nvPr>
            <p:ph idx="1" type="body"/>
          </p:nvPr>
        </p:nvSpPr>
        <p:spPr>
          <a:xfrm>
            <a:off x="720000" y="1611800"/>
            <a:ext cx="3735900" cy="27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t>Ορισμός του ΗΙΦ</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t>Σκοπός και οφέλη του ΗΙΦ</a:t>
            </a:r>
            <a:r>
              <a:rPr lang="en" sz="2000">
                <a:solidFill>
                  <a:schemeClr val="dk1"/>
                </a:solidFill>
              </a:rPr>
              <a:t> </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t>Πώς ο ΗΙΦ μπορεί να βελτιώσει την ποιότητα των υπηρεσιών υγείας</a:t>
            </a:r>
            <a:endParaRPr sz="2000">
              <a:solidFill>
                <a:schemeClr val="dk1"/>
              </a:solidFill>
            </a:endParaRPr>
          </a:p>
        </p:txBody>
      </p:sp>
      <p:pic>
        <p:nvPicPr>
          <p:cNvPr id="2083" name="Google Shape;2083;p5"/>
          <p:cNvPicPr preferRelativeResize="0"/>
          <p:nvPr>
            <p:ph idx="2" type="pic"/>
          </p:nvPr>
        </p:nvPicPr>
        <p:blipFill rotWithShape="1">
          <a:blip r:embed="rId3">
            <a:alphaModFix/>
          </a:blip>
          <a:srcRect b="19138" l="5562" r="5571" t="0"/>
          <a:stretch/>
        </p:blipFill>
        <p:spPr>
          <a:xfrm>
            <a:off x="5139168" y="534999"/>
            <a:ext cx="3197537" cy="1939194"/>
          </a:xfrm>
          <a:prstGeom prst="rect">
            <a:avLst/>
          </a:prstGeom>
          <a:noFill/>
          <a:ln>
            <a:noFill/>
          </a:ln>
        </p:spPr>
      </p:pic>
      <p:pic>
        <p:nvPicPr>
          <p:cNvPr id="2084" name="Google Shape;2084;p5"/>
          <p:cNvPicPr preferRelativeResize="0"/>
          <p:nvPr>
            <p:ph idx="3" type="pic"/>
          </p:nvPr>
        </p:nvPicPr>
        <p:blipFill rotWithShape="1">
          <a:blip r:embed="rId4">
            <a:alphaModFix/>
          </a:blip>
          <a:srcRect b="5840" l="4154" r="4144" t="9885"/>
          <a:stretch/>
        </p:blipFill>
        <p:spPr>
          <a:xfrm>
            <a:off x="5139168" y="2649878"/>
            <a:ext cx="3197537" cy="195864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88" name="Shape 2088"/>
        <p:cNvGrpSpPr/>
        <p:nvPr/>
      </p:nvGrpSpPr>
      <p:grpSpPr>
        <a:xfrm>
          <a:off x="0" y="0"/>
          <a:ext cx="0" cy="0"/>
          <a:chOff x="0" y="0"/>
          <a:chExt cx="0" cy="0"/>
        </a:xfrm>
      </p:grpSpPr>
      <p:sp>
        <p:nvSpPr>
          <p:cNvPr id="2089" name="Google Shape;2089;g2db875b2d18_0_13"/>
          <p:cNvSpPr txBox="1"/>
          <p:nvPr>
            <p:ph idx="2" type="title"/>
          </p:nvPr>
        </p:nvSpPr>
        <p:spPr>
          <a:xfrm>
            <a:off x="1098125" y="535000"/>
            <a:ext cx="16311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grpSp>
        <p:nvGrpSpPr>
          <p:cNvPr id="2090" name="Google Shape;2090;g2db875b2d18_0_13"/>
          <p:cNvGrpSpPr/>
          <p:nvPr/>
        </p:nvGrpSpPr>
        <p:grpSpPr>
          <a:xfrm>
            <a:off x="1304775" y="1546325"/>
            <a:ext cx="424800" cy="546500"/>
            <a:chOff x="7814200" y="3723800"/>
            <a:chExt cx="424800" cy="546500"/>
          </a:xfrm>
        </p:grpSpPr>
        <p:grpSp>
          <p:nvGrpSpPr>
            <p:cNvPr id="2091" name="Google Shape;2091;g2db875b2d18_0_13"/>
            <p:cNvGrpSpPr/>
            <p:nvPr/>
          </p:nvGrpSpPr>
          <p:grpSpPr>
            <a:xfrm>
              <a:off x="7814200" y="3723800"/>
              <a:ext cx="424800" cy="546500"/>
              <a:chOff x="1084150" y="838775"/>
              <a:chExt cx="424800" cy="546500"/>
            </a:xfrm>
          </p:grpSpPr>
          <p:cxnSp>
            <p:nvCxnSpPr>
              <p:cNvPr id="2092" name="Google Shape;2092;g2db875b2d18_0_13"/>
              <p:cNvCxnSpPr/>
              <p:nvPr/>
            </p:nvCxnSpPr>
            <p:spPr>
              <a:xfrm>
                <a:off x="1296550" y="1236775"/>
                <a:ext cx="0" cy="148500"/>
              </a:xfrm>
              <a:prstGeom prst="straightConnector1">
                <a:avLst/>
              </a:prstGeom>
              <a:noFill/>
              <a:ln cap="flat" cmpd="sng" w="9525">
                <a:solidFill>
                  <a:schemeClr val="lt1"/>
                </a:solidFill>
                <a:prstDash val="dash"/>
                <a:round/>
                <a:headEnd len="sm" w="sm" type="none"/>
                <a:tailEnd len="sm" w="sm" type="none"/>
              </a:ln>
            </p:spPr>
          </p:cxnSp>
          <p:cxnSp>
            <p:nvCxnSpPr>
              <p:cNvPr id="2093" name="Google Shape;2093;g2db875b2d18_0_13"/>
              <p:cNvCxnSpPr/>
              <p:nvPr/>
            </p:nvCxnSpPr>
            <p:spPr>
              <a:xfrm>
                <a:off x="1296550" y="838775"/>
                <a:ext cx="0" cy="148500"/>
              </a:xfrm>
              <a:prstGeom prst="straightConnector1">
                <a:avLst/>
              </a:prstGeom>
              <a:noFill/>
              <a:ln cap="flat" cmpd="sng" w="9525">
                <a:solidFill>
                  <a:schemeClr val="lt1"/>
                </a:solidFill>
                <a:prstDash val="dash"/>
                <a:round/>
                <a:headEnd len="sm" w="sm" type="none"/>
                <a:tailEnd len="sm" w="sm" type="none"/>
              </a:ln>
            </p:spPr>
          </p:cxnSp>
          <p:cxnSp>
            <p:nvCxnSpPr>
              <p:cNvPr id="2094" name="Google Shape;2094;g2db875b2d18_0_13"/>
              <p:cNvCxnSpPr/>
              <p:nvPr/>
            </p:nvCxnSpPr>
            <p:spPr>
              <a:xfrm>
                <a:off x="1508950" y="1037775"/>
                <a:ext cx="0" cy="148500"/>
              </a:xfrm>
              <a:prstGeom prst="straightConnector1">
                <a:avLst/>
              </a:prstGeom>
              <a:noFill/>
              <a:ln cap="flat" cmpd="sng" w="9525">
                <a:solidFill>
                  <a:schemeClr val="lt1"/>
                </a:solidFill>
                <a:prstDash val="dash"/>
                <a:round/>
                <a:headEnd len="sm" w="sm" type="none"/>
                <a:tailEnd len="sm" w="sm" type="none"/>
              </a:ln>
            </p:spPr>
          </p:cxnSp>
          <p:cxnSp>
            <p:nvCxnSpPr>
              <p:cNvPr id="2095" name="Google Shape;2095;g2db875b2d18_0_13"/>
              <p:cNvCxnSpPr/>
              <p:nvPr/>
            </p:nvCxnSpPr>
            <p:spPr>
              <a:xfrm>
                <a:off x="1084150" y="1037775"/>
                <a:ext cx="0" cy="148500"/>
              </a:xfrm>
              <a:prstGeom prst="straightConnector1">
                <a:avLst/>
              </a:prstGeom>
              <a:noFill/>
              <a:ln cap="flat" cmpd="sng" w="9525">
                <a:solidFill>
                  <a:schemeClr val="lt1"/>
                </a:solidFill>
                <a:prstDash val="dash"/>
                <a:round/>
                <a:headEnd len="sm" w="sm" type="none"/>
                <a:tailEnd len="sm" w="sm" type="none"/>
              </a:ln>
            </p:spPr>
          </p:cxnSp>
        </p:grpSp>
        <p:sp>
          <p:nvSpPr>
            <p:cNvPr id="2096" name="Google Shape;2096;g2db875b2d18_0_13"/>
            <p:cNvSpPr/>
            <p:nvPr/>
          </p:nvSpPr>
          <p:spPr>
            <a:xfrm>
              <a:off x="8008750" y="3979200"/>
              <a:ext cx="35700" cy="35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7" name="Google Shape;2097;g2db875b2d18_0_13"/>
          <p:cNvSpPr txBox="1"/>
          <p:nvPr>
            <p:ph type="title"/>
          </p:nvPr>
        </p:nvSpPr>
        <p:spPr>
          <a:xfrm>
            <a:off x="2776375" y="2581925"/>
            <a:ext cx="5269500" cy="1776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en" sz="4400"/>
              <a:t>Διαλειτουργικότητα και Ανοικτό Λογισμικό</a:t>
            </a:r>
            <a:endParaRPr sz="4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6"/>
          <p:cNvSpPr txBox="1"/>
          <p:nvPr>
            <p:ph idx="4" type="subTitle"/>
          </p:nvPr>
        </p:nvSpPr>
        <p:spPr>
          <a:xfrm>
            <a:off x="4634625" y="3057500"/>
            <a:ext cx="3686700" cy="175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100"/>
              <a:buNone/>
            </a:pPr>
            <a:r>
              <a:rPr lang="en"/>
              <a:t>Εφαρμογή εθνικού πλαισίου διαλειτουργικότητας</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Clr>
                <a:schemeClr val="lt1"/>
              </a:buClr>
              <a:buSzPts val="1100"/>
              <a:buFont typeface="Arial"/>
              <a:buNone/>
            </a:pPr>
            <a:r>
              <a:rPr lang="en"/>
              <a:t>Χρήση ανοικτού λογισμικού</a:t>
            </a:r>
            <a:endParaRPr/>
          </a:p>
          <a:p>
            <a:pPr indent="0" lvl="0" marL="0" rtl="0" algn="l">
              <a:lnSpc>
                <a:spcPct val="100000"/>
              </a:lnSpc>
              <a:spcBef>
                <a:spcPts val="0"/>
              </a:spcBef>
              <a:spcAft>
                <a:spcPts val="0"/>
              </a:spcAft>
              <a:buSzPts val="2400"/>
              <a:buNone/>
            </a:pPr>
            <a:r>
              <a:t/>
            </a:r>
            <a:endParaRPr/>
          </a:p>
        </p:txBody>
      </p:sp>
      <p:sp>
        <p:nvSpPr>
          <p:cNvPr id="2103" name="Google Shape;2103;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Διαλειτουργικότητα και Ανοικτό Λογισμικό</a:t>
            </a:r>
            <a:endParaRPr/>
          </a:p>
        </p:txBody>
      </p:sp>
      <p:sp>
        <p:nvSpPr>
          <p:cNvPr id="2104" name="Google Shape;2104;p6"/>
          <p:cNvSpPr txBox="1"/>
          <p:nvPr>
            <p:ph idx="2" type="subTitle"/>
          </p:nvPr>
        </p:nvSpPr>
        <p:spPr>
          <a:xfrm>
            <a:off x="5828125" y="1787604"/>
            <a:ext cx="3061200" cy="175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Χωρίς διαλειτουργικότητα μεταξύ των διαφορετικών συστημάτων ΗΙΦ που χρησιμοποιούνται στο Εθνικό Σύστημα Υγείας, η υλοποίηση ενός πραγματικά ολοκληρωμένου ΗΙΦ δεν είναι εφικτή</a:t>
            </a:r>
            <a:endParaRPr/>
          </a:p>
        </p:txBody>
      </p:sp>
      <p:sp>
        <p:nvSpPr>
          <p:cNvPr id="2105" name="Google Shape;2105;p6"/>
          <p:cNvSpPr txBox="1"/>
          <p:nvPr>
            <p:ph idx="3" type="subTitle"/>
          </p:nvPr>
        </p:nvSpPr>
        <p:spPr>
          <a:xfrm>
            <a:off x="5828125" y="1228700"/>
            <a:ext cx="30612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Η σημασία της διαλειτουργικότητας</a:t>
            </a:r>
            <a:endParaRPr/>
          </a:p>
        </p:txBody>
      </p:sp>
      <p:sp>
        <p:nvSpPr>
          <p:cNvPr id="2106" name="Google Shape;2106;p6"/>
          <p:cNvSpPr txBox="1"/>
          <p:nvPr>
            <p:ph idx="3" type="subTitle"/>
          </p:nvPr>
        </p:nvSpPr>
        <p:spPr>
          <a:xfrm>
            <a:off x="719325" y="1290275"/>
            <a:ext cx="3686700" cy="1282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Πώς η διαλειτουργικότητα μπορεί να προωθήσει την υιοθέτηση και των λύσεων ΗΙΦ</a:t>
            </a:r>
            <a:endParaRPr/>
          </a:p>
        </p:txBody>
      </p:sp>
      <p:sp>
        <p:nvSpPr>
          <p:cNvPr id="2107" name="Google Shape;2107;p6"/>
          <p:cNvSpPr txBox="1"/>
          <p:nvPr>
            <p:ph idx="2" type="subTitle"/>
          </p:nvPr>
        </p:nvSpPr>
        <p:spPr>
          <a:xfrm>
            <a:off x="719375" y="2509125"/>
            <a:ext cx="3686700" cy="128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Τα συστήματα ΗΙΦ μπορούν να επικοινωνούν και να ανταλλάσσουν δεδομένα με ασφάλεια και αποτελεσματικότητα, προωθώντας την υιοθέτηση ενός πραγματικά ενοποιημένου ΗΙΦ σε εθνικό επίπεδο</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11" name="Shape 2111"/>
        <p:cNvGrpSpPr/>
        <p:nvPr/>
      </p:nvGrpSpPr>
      <p:grpSpPr>
        <a:xfrm>
          <a:off x="0" y="0"/>
          <a:ext cx="0" cy="0"/>
          <a:chOff x="0" y="0"/>
          <a:chExt cx="0" cy="0"/>
        </a:xfrm>
      </p:grpSpPr>
      <p:sp>
        <p:nvSpPr>
          <p:cNvPr id="2112" name="Google Shape;2112;g2db875b2d18_0_26"/>
          <p:cNvSpPr txBox="1"/>
          <p:nvPr>
            <p:ph idx="2" type="title"/>
          </p:nvPr>
        </p:nvSpPr>
        <p:spPr>
          <a:xfrm>
            <a:off x="1098125" y="535000"/>
            <a:ext cx="16311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03</a:t>
            </a:r>
            <a:endParaRPr/>
          </a:p>
        </p:txBody>
      </p:sp>
      <p:grpSp>
        <p:nvGrpSpPr>
          <p:cNvPr id="2113" name="Google Shape;2113;g2db875b2d18_0_26"/>
          <p:cNvGrpSpPr/>
          <p:nvPr/>
        </p:nvGrpSpPr>
        <p:grpSpPr>
          <a:xfrm>
            <a:off x="1304775" y="1546325"/>
            <a:ext cx="424800" cy="546500"/>
            <a:chOff x="7814200" y="3723800"/>
            <a:chExt cx="424800" cy="546500"/>
          </a:xfrm>
        </p:grpSpPr>
        <p:grpSp>
          <p:nvGrpSpPr>
            <p:cNvPr id="2114" name="Google Shape;2114;g2db875b2d18_0_26"/>
            <p:cNvGrpSpPr/>
            <p:nvPr/>
          </p:nvGrpSpPr>
          <p:grpSpPr>
            <a:xfrm>
              <a:off x="7814200" y="3723800"/>
              <a:ext cx="424800" cy="546500"/>
              <a:chOff x="1084150" y="838775"/>
              <a:chExt cx="424800" cy="546500"/>
            </a:xfrm>
          </p:grpSpPr>
          <p:cxnSp>
            <p:nvCxnSpPr>
              <p:cNvPr id="2115" name="Google Shape;2115;g2db875b2d18_0_26"/>
              <p:cNvCxnSpPr/>
              <p:nvPr/>
            </p:nvCxnSpPr>
            <p:spPr>
              <a:xfrm>
                <a:off x="1296550" y="1236775"/>
                <a:ext cx="0" cy="148500"/>
              </a:xfrm>
              <a:prstGeom prst="straightConnector1">
                <a:avLst/>
              </a:prstGeom>
              <a:noFill/>
              <a:ln cap="flat" cmpd="sng" w="9525">
                <a:solidFill>
                  <a:schemeClr val="lt1"/>
                </a:solidFill>
                <a:prstDash val="dash"/>
                <a:round/>
                <a:headEnd len="sm" w="sm" type="none"/>
                <a:tailEnd len="sm" w="sm" type="none"/>
              </a:ln>
            </p:spPr>
          </p:cxnSp>
          <p:cxnSp>
            <p:nvCxnSpPr>
              <p:cNvPr id="2116" name="Google Shape;2116;g2db875b2d18_0_26"/>
              <p:cNvCxnSpPr/>
              <p:nvPr/>
            </p:nvCxnSpPr>
            <p:spPr>
              <a:xfrm>
                <a:off x="1296550" y="838775"/>
                <a:ext cx="0" cy="148500"/>
              </a:xfrm>
              <a:prstGeom prst="straightConnector1">
                <a:avLst/>
              </a:prstGeom>
              <a:noFill/>
              <a:ln cap="flat" cmpd="sng" w="9525">
                <a:solidFill>
                  <a:schemeClr val="lt1"/>
                </a:solidFill>
                <a:prstDash val="dash"/>
                <a:round/>
                <a:headEnd len="sm" w="sm" type="none"/>
                <a:tailEnd len="sm" w="sm" type="none"/>
              </a:ln>
            </p:spPr>
          </p:cxnSp>
          <p:cxnSp>
            <p:nvCxnSpPr>
              <p:cNvPr id="2117" name="Google Shape;2117;g2db875b2d18_0_26"/>
              <p:cNvCxnSpPr/>
              <p:nvPr/>
            </p:nvCxnSpPr>
            <p:spPr>
              <a:xfrm>
                <a:off x="1508950" y="1037775"/>
                <a:ext cx="0" cy="148500"/>
              </a:xfrm>
              <a:prstGeom prst="straightConnector1">
                <a:avLst/>
              </a:prstGeom>
              <a:noFill/>
              <a:ln cap="flat" cmpd="sng" w="9525">
                <a:solidFill>
                  <a:schemeClr val="lt1"/>
                </a:solidFill>
                <a:prstDash val="dash"/>
                <a:round/>
                <a:headEnd len="sm" w="sm" type="none"/>
                <a:tailEnd len="sm" w="sm" type="none"/>
              </a:ln>
            </p:spPr>
          </p:cxnSp>
          <p:cxnSp>
            <p:nvCxnSpPr>
              <p:cNvPr id="2118" name="Google Shape;2118;g2db875b2d18_0_26"/>
              <p:cNvCxnSpPr/>
              <p:nvPr/>
            </p:nvCxnSpPr>
            <p:spPr>
              <a:xfrm>
                <a:off x="1084150" y="1037775"/>
                <a:ext cx="0" cy="148500"/>
              </a:xfrm>
              <a:prstGeom prst="straightConnector1">
                <a:avLst/>
              </a:prstGeom>
              <a:noFill/>
              <a:ln cap="flat" cmpd="sng" w="9525">
                <a:solidFill>
                  <a:schemeClr val="lt1"/>
                </a:solidFill>
                <a:prstDash val="dash"/>
                <a:round/>
                <a:headEnd len="sm" w="sm" type="none"/>
                <a:tailEnd len="sm" w="sm" type="none"/>
              </a:ln>
            </p:spPr>
          </p:cxnSp>
        </p:grpSp>
        <p:sp>
          <p:nvSpPr>
            <p:cNvPr id="2119" name="Google Shape;2119;g2db875b2d18_0_26"/>
            <p:cNvSpPr/>
            <p:nvPr/>
          </p:nvSpPr>
          <p:spPr>
            <a:xfrm>
              <a:off x="8008750" y="3979200"/>
              <a:ext cx="35700" cy="357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0" name="Google Shape;2120;g2db875b2d18_0_26"/>
          <p:cNvSpPr txBox="1"/>
          <p:nvPr>
            <p:ph type="title"/>
          </p:nvPr>
        </p:nvSpPr>
        <p:spPr>
          <a:xfrm>
            <a:off x="2776375" y="2581925"/>
            <a:ext cx="5269500" cy="1776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n" sz="4400"/>
              <a:t>Οφέλη του ΗΙΦ για την Υγεία</a:t>
            </a:r>
            <a:endParaRPr sz="4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Οφέλη του ΗΙΦ για την Υγεία</a:t>
            </a:r>
            <a:endParaRPr/>
          </a:p>
        </p:txBody>
      </p:sp>
      <p:sp>
        <p:nvSpPr>
          <p:cNvPr id="2126" name="Google Shape;2126;p7"/>
          <p:cNvSpPr txBox="1"/>
          <p:nvPr>
            <p:ph idx="4" type="subTitle"/>
          </p:nvPr>
        </p:nvSpPr>
        <p:spPr>
          <a:xfrm>
            <a:off x="951325" y="1609700"/>
            <a:ext cx="23055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Βελτίωση της ποιότητας των υπηρεσιών υγείας</a:t>
            </a:r>
            <a:endParaRPr/>
          </a:p>
        </p:txBody>
      </p:sp>
      <p:sp>
        <p:nvSpPr>
          <p:cNvPr id="2127" name="Google Shape;2127;p7"/>
          <p:cNvSpPr txBox="1"/>
          <p:nvPr>
            <p:ph idx="5" type="subTitle"/>
          </p:nvPr>
        </p:nvSpPr>
        <p:spPr>
          <a:xfrm>
            <a:off x="3419254" y="2295500"/>
            <a:ext cx="23055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Υποστήριξη αποφάσεων για αποτελεσματικές και ασφαλείς υπηρεσίες υγείας</a:t>
            </a:r>
            <a:endParaRPr/>
          </a:p>
        </p:txBody>
      </p:sp>
      <p:sp>
        <p:nvSpPr>
          <p:cNvPr id="2128" name="Google Shape;2128;p7"/>
          <p:cNvSpPr txBox="1"/>
          <p:nvPr>
            <p:ph idx="1" type="subTitle"/>
          </p:nvPr>
        </p:nvSpPr>
        <p:spPr>
          <a:xfrm>
            <a:off x="951325" y="2168599"/>
            <a:ext cx="2305500" cy="15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Ο ΗΙΦ συμβάλλει στη βελτίωση της ποιότητας των υπηρεσιών υγείας, καθώς παρέχει στους επαγγελματίες υγείας άμεση πρόσβαση σε ολοκληρωμένα ιατρικά δεδομένα, επιτρέποντάς τους να λαμβάνουν τεκμηριωμένες αποφάσεις για την παροχή αποτελεσματικών και ασφαλών υπηρεσιών υγείας</a:t>
            </a:r>
            <a:endParaRPr/>
          </a:p>
        </p:txBody>
      </p:sp>
      <p:sp>
        <p:nvSpPr>
          <p:cNvPr id="2129" name="Google Shape;2129;p7"/>
          <p:cNvSpPr txBox="1"/>
          <p:nvPr>
            <p:ph idx="2" type="subTitle"/>
          </p:nvPr>
        </p:nvSpPr>
        <p:spPr>
          <a:xfrm>
            <a:off x="3419246" y="2854399"/>
            <a:ext cx="2305500" cy="15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ο ΗΙΦ υποστηρίζει τις αποφάσεις των επαγγελματιών υγείας, προσφέροντάς τους ένα ολοκληρωμένο πλάνο φροντίδας για τους ασθενείς, ανεξάρτητα από το μοντέλο περίθαλψης που εφαρμόζεται</a:t>
            </a:r>
            <a:endParaRPr/>
          </a:p>
        </p:txBody>
      </p:sp>
      <p:sp>
        <p:nvSpPr>
          <p:cNvPr id="2130" name="Google Shape;2130;p7"/>
          <p:cNvSpPr txBox="1"/>
          <p:nvPr>
            <p:ph idx="3" type="subTitle"/>
          </p:nvPr>
        </p:nvSpPr>
        <p:spPr>
          <a:xfrm>
            <a:off x="5887164" y="2854399"/>
            <a:ext cx="2305500" cy="150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ο ΗΙΦ μπορεί να έχει θετική επίδραση στον τομέα της υγείας, προωθώντας τη συντονισμένη φροντίδα, την αποτελεσματική διαχείριση των υπηρεσιών υγείας και την υποστήριξη της υγείας του πληθυσμού</a:t>
            </a:r>
            <a:endParaRPr/>
          </a:p>
        </p:txBody>
      </p:sp>
      <p:sp>
        <p:nvSpPr>
          <p:cNvPr id="2131" name="Google Shape;2131;p7"/>
          <p:cNvSpPr txBox="1"/>
          <p:nvPr>
            <p:ph idx="6" type="subTitle"/>
          </p:nvPr>
        </p:nvSpPr>
        <p:spPr>
          <a:xfrm>
            <a:off x="5887172" y="2295500"/>
            <a:ext cx="2305500" cy="55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Πώς ο ΗΙΦ μπορεί να έχει θετική επίδραση στον τομέα της υγείας</a:t>
            </a:r>
            <a:endParaRPr/>
          </a:p>
        </p:txBody>
      </p:sp>
    </p:spTree>
  </p:cSld>
  <p:clrMapOvr>
    <a:masterClrMapping/>
  </p:clrMapOvr>
</p:sld>
</file>

<file path=ppt/theme/theme1.xml><?xml version="1.0" encoding="utf-8"?>
<a:theme xmlns:a="http://schemas.openxmlformats.org/drawingml/2006/main" xmlns:r="http://schemas.openxmlformats.org/officeDocument/2006/relationships" name="X-Ray Medical Center by Slidesgo">
  <a:themeElements>
    <a:clrScheme name="Simple Light">
      <a:dk1>
        <a:srgbClr val="FFFFFF"/>
      </a:dk1>
      <a:lt1>
        <a:srgbClr val="000000"/>
      </a:lt1>
      <a:dk2>
        <a:srgbClr val="CCCCCC"/>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